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95" r:id="rId1"/>
  </p:sldMasterIdLst>
  <p:notesMasterIdLst>
    <p:notesMasterId r:id="rId22"/>
  </p:notesMasterIdLst>
  <p:sldIdLst>
    <p:sldId id="364" r:id="rId2"/>
    <p:sldId id="346" r:id="rId3"/>
    <p:sldId id="348" r:id="rId4"/>
    <p:sldId id="349" r:id="rId5"/>
    <p:sldId id="359" r:id="rId6"/>
    <p:sldId id="350" r:id="rId7"/>
    <p:sldId id="347" r:id="rId8"/>
    <p:sldId id="353" r:id="rId9"/>
    <p:sldId id="352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2" r:id="rId18"/>
    <p:sldId id="363" r:id="rId19"/>
    <p:sldId id="365" r:id="rId20"/>
    <p:sldId id="366" r:id="rId21"/>
  </p:sldIdLst>
  <p:sldSz cx="12192000" cy="6858000"/>
  <p:notesSz cx="6858000" cy="9144000"/>
  <p:embeddedFontLst>
    <p:embeddedFont>
      <p:font typeface="Lato Bold" panose="020F0502020204030203" charset="0"/>
      <p:bold r:id="rId23"/>
    </p:embeddedFont>
    <p:embeddedFont>
      <p:font typeface="Rastanty Cortez" panose="02000506000000020003" pitchFamily="2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A42"/>
    <a:srgbClr val="FFD014"/>
    <a:srgbClr val="33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3B72F-44AB-45C5-899C-167491F6D54E}" v="1065" dt="2024-02-11T12:45:57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68" autoAdjust="0"/>
    <p:restoredTop sz="94434" autoAdjust="0"/>
  </p:normalViewPr>
  <p:slideViewPr>
    <p:cSldViewPr snapToGrid="0" showGuides="1">
      <p:cViewPr varScale="1">
        <p:scale>
          <a:sx n="148" d="100"/>
          <a:sy n="148" d="100"/>
        </p:scale>
        <p:origin x="26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ine Monnier" userId="fbc564ab80e01855" providerId="LiveId" clId="{6E33B72F-44AB-45C5-899C-167491F6D54E}"/>
    <pc:docChg chg="undo redo custSel addSld delSld modSld sldOrd modShowInfo">
      <pc:chgData name="Antoine Monnier" userId="fbc564ab80e01855" providerId="LiveId" clId="{6E33B72F-44AB-45C5-899C-167491F6D54E}" dt="2024-02-11T12:46:22.425" v="4664" actId="20577"/>
      <pc:docMkLst>
        <pc:docMk/>
      </pc:docMkLst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2"/>
        </pc:sldMkLst>
      </pc:sldChg>
      <pc:sldChg chg="new del modTransition">
        <pc:chgData name="Antoine Monnier" userId="fbc564ab80e01855" providerId="LiveId" clId="{6E33B72F-44AB-45C5-899C-167491F6D54E}" dt="2024-02-11T10:36:05.813" v="4645" actId="47"/>
        <pc:sldMkLst>
          <pc:docMk/>
          <pc:sldMk cId="1418172002" sldId="343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1808896537" sldId="344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4113764613" sldId="34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424788239" sldId="346"/>
        </pc:sldMkLst>
        <pc:spChg chg="mod">
          <ac:chgData name="Antoine Monnier" userId="fbc564ab80e01855" providerId="LiveId" clId="{6E33B72F-44AB-45C5-899C-167491F6D54E}" dt="2024-02-10T07:44:05.149" v="510" actId="20577"/>
          <ac:spMkLst>
            <pc:docMk/>
            <pc:sldMk cId="2424788239" sldId="346"/>
            <ac:spMk id="31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2:42.006" v="4362" actId="20577"/>
          <ac:spMkLst>
            <pc:docMk/>
            <pc:sldMk cId="2424788239" sldId="346"/>
            <ac:spMk id="31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9:04.714" v="1252" actId="20577"/>
          <ac:spMkLst>
            <pc:docMk/>
            <pc:sldMk cId="2424788239" sldId="346"/>
            <ac:spMk id="31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3:59.250" v="508" actId="790"/>
          <ac:spMkLst>
            <pc:docMk/>
            <pc:sldMk cId="2424788239" sldId="346"/>
            <ac:spMk id="316" creationId="{00000000-0000-0000-0000-000000000000}"/>
          </ac:spMkLst>
        </pc:spChg>
        <pc:picChg chg="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424788239" sldId="346"/>
            <ac:picMk id="6" creationId="{8743D7FC-AF7A-5FD7-27D0-7610186EBD08}"/>
          </ac:picMkLst>
        </pc:picChg>
        <pc:picChg chg="add 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1026" creationId="{741CE2DF-4FF6-981D-BA4D-E76FF50BF3D0}"/>
          </ac:picMkLst>
        </pc:picChg>
        <pc:picChg chg="add mod">
          <ac:chgData name="Antoine Monnier" userId="fbc564ab80e01855" providerId="LiveId" clId="{6E33B72F-44AB-45C5-899C-167491F6D54E}" dt="2024-02-10T07:37:11.687" v="83" actId="18131"/>
          <ac:picMkLst>
            <pc:docMk/>
            <pc:sldMk cId="2424788239" sldId="346"/>
            <ac:picMk id="1028" creationId="{F89A5B91-9276-02C3-ACFB-2B8E3025AA1B}"/>
          </ac:picMkLst>
        </pc:picChg>
      </pc:sldChg>
      <pc:sldChg chg="new del">
        <pc:chgData name="Antoine Monnier" userId="fbc564ab80e01855" providerId="LiveId" clId="{6E33B72F-44AB-45C5-899C-167491F6D54E}" dt="2024-02-10T07:31:02.462" v="4" actId="47"/>
        <pc:sldMkLst>
          <pc:docMk/>
          <pc:sldMk cId="3948305229" sldId="346"/>
        </pc:sldMkLst>
      </pc:sldChg>
      <pc:sldChg chg="addSp delSp modSp add mod modTransition delAnim modAnim">
        <pc:chgData name="Antoine Monnier" userId="fbc564ab80e01855" providerId="LiveId" clId="{6E33B72F-44AB-45C5-899C-167491F6D54E}" dt="2024-02-11T12:45:57.985" v="4656" actId="20577"/>
        <pc:sldMkLst>
          <pc:docMk/>
          <pc:sldMk cId="1400583283" sldId="347"/>
        </pc:sldMkLst>
        <pc:spChg chg="add mod">
          <ac:chgData name="Antoine Monnier" userId="fbc564ab80e01855" providerId="LiveId" clId="{6E33B72F-44AB-45C5-899C-167491F6D54E}" dt="2024-02-10T08:10:16.242" v="1275"/>
          <ac:spMkLst>
            <pc:docMk/>
            <pc:sldMk cId="1400583283" sldId="347"/>
            <ac:spMk id="2" creationId="{7477D407-816B-B61D-3961-DCB7205DAE53}"/>
          </ac:spMkLst>
        </pc:spChg>
        <pc:spChg chg="del">
          <ac:chgData name="Antoine Monnier" userId="fbc564ab80e01855" providerId="LiveId" clId="{6E33B72F-44AB-45C5-899C-167491F6D54E}" dt="2024-02-10T08:48:59.661" v="1753" actId="478"/>
          <ac:spMkLst>
            <pc:docMk/>
            <pc:sldMk cId="1400583283" sldId="347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5:41.113" v="1728" actId="478"/>
          <ac:spMkLst>
            <pc:docMk/>
            <pc:sldMk cId="1400583283" sldId="347"/>
            <ac:spMk id="114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7:11.299" v="1743" actId="478"/>
          <ac:spMkLst>
            <pc:docMk/>
            <pc:sldMk cId="1400583283" sldId="347"/>
            <ac:spMk id="114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6:46.903" v="1737" actId="478"/>
          <ac:spMkLst>
            <pc:docMk/>
            <pc:sldMk cId="1400583283" sldId="347"/>
            <ac:spMk id="114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44:41.653" v="1719" actId="478"/>
          <ac:spMkLst>
            <pc:docMk/>
            <pc:sldMk cId="1400583283" sldId="347"/>
            <ac:spMk id="114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3.908" v="1298" actId="20577"/>
          <ac:spMkLst>
            <pc:docMk/>
            <pc:sldMk cId="1400583283" sldId="347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5:57.985" v="4656" actId="20577"/>
          <ac:spMkLst>
            <pc:docMk/>
            <pc:sldMk cId="1400583283" sldId="347"/>
            <ac:spMk id="116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9:08.016" v="4371" actId="20577"/>
          <ac:spMkLst>
            <pc:docMk/>
            <pc:sldMk cId="1400583283" sldId="347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8:51.460" v="4369" actId="20577"/>
          <ac:spMkLst>
            <pc:docMk/>
            <pc:sldMk cId="1400583283" sldId="347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0:25.080" v="4378" actId="20577"/>
          <ac:spMkLst>
            <pc:docMk/>
            <pc:sldMk cId="1400583283" sldId="347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0.766" v="1296" actId="20577"/>
          <ac:spMkLst>
            <pc:docMk/>
            <pc:sldMk cId="1400583283" sldId="347"/>
            <ac:spMk id="117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42:19.108" v="1710" actId="20577"/>
          <ac:spMkLst>
            <pc:docMk/>
            <pc:sldMk cId="1400583283" sldId="347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7:34.002" v="525" actId="20577"/>
          <ac:spMkLst>
            <pc:docMk/>
            <pc:sldMk cId="1400583283" sldId="347"/>
            <ac:spMk id="1178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0T08:44:45.048" v="1720" actId="1076"/>
          <ac:picMkLst>
            <pc:docMk/>
            <pc:sldMk cId="1400583283" sldId="347"/>
            <ac:picMk id="3" creationId="{11884906-4A5A-0CDC-33F5-227EFBB95AFA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400583283" sldId="347"/>
            <ac:picMk id="4" creationId="{EAA9996E-F251-DF9C-AFBF-96B709F6E78D}"/>
          </ac:picMkLst>
        </pc:picChg>
        <pc:picChg chg="add mod">
          <ac:chgData name="Antoine Monnier" userId="fbc564ab80e01855" providerId="LiveId" clId="{6E33B72F-44AB-45C5-899C-167491F6D54E}" dt="2024-02-10T08:45:54.923" v="1729" actId="1076"/>
          <ac:picMkLst>
            <pc:docMk/>
            <pc:sldMk cId="1400583283" sldId="347"/>
            <ac:picMk id="5" creationId="{E60E13D5-B4A2-AB43-AB14-BF3D6735A4C0}"/>
          </ac:picMkLst>
        </pc:picChg>
        <pc:picChg chg="add mod">
          <ac:chgData name="Antoine Monnier" userId="fbc564ab80e01855" providerId="LiveId" clId="{6E33B72F-44AB-45C5-899C-167491F6D54E}" dt="2024-02-10T08:46:58.823" v="1742" actId="1035"/>
          <ac:picMkLst>
            <pc:docMk/>
            <pc:sldMk cId="1400583283" sldId="347"/>
            <ac:picMk id="7" creationId="{FE260676-EF34-86EC-94A8-65841DFD105A}"/>
          </ac:picMkLst>
        </pc:picChg>
        <pc:picChg chg="add mod">
          <ac:chgData name="Antoine Monnier" userId="fbc564ab80e01855" providerId="LiveId" clId="{6E33B72F-44AB-45C5-899C-167491F6D54E}" dt="2024-02-10T08:48:04.524" v="1752" actId="1038"/>
          <ac:picMkLst>
            <pc:docMk/>
            <pc:sldMk cId="1400583283" sldId="347"/>
            <ac:picMk id="9" creationId="{08A7536C-B834-4EF6-EA5D-C9001E483939}"/>
          </ac:picMkLst>
        </pc:picChg>
        <pc:picChg chg="add mod">
          <ac:chgData name="Antoine Monnier" userId="fbc564ab80e01855" providerId="LiveId" clId="{6E33B72F-44AB-45C5-899C-167491F6D54E}" dt="2024-02-10T08:50:35.984" v="1796" actId="1037"/>
          <ac:picMkLst>
            <pc:docMk/>
            <pc:sldMk cId="1400583283" sldId="347"/>
            <ac:picMk id="11" creationId="{99C28EBB-CD63-0D73-8865-DAC4246128D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044272734" sldId="348"/>
        </pc:sldMkLst>
        <pc:spChg chg="mod">
          <ac:chgData name="Antoine Monnier" userId="fbc564ab80e01855" providerId="LiveId" clId="{6E33B72F-44AB-45C5-899C-167491F6D54E}" dt="2024-02-10T08:09:10.177" v="1253" actId="207"/>
          <ac:spMkLst>
            <pc:docMk/>
            <pc:sldMk cId="4044272734" sldId="348"/>
            <ac:spMk id="29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1:40.439" v="1087" actId="14100"/>
          <ac:spMkLst>
            <pc:docMk/>
            <pc:sldMk cId="4044272734" sldId="348"/>
            <ac:spMk id="29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14.972" v="4366" actId="20577"/>
          <ac:spMkLst>
            <pc:docMk/>
            <pc:sldMk cId="4044272734" sldId="348"/>
            <ac:spMk id="2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3:56.415" v="1237" actId="20577"/>
          <ac:spMkLst>
            <pc:docMk/>
            <pc:sldMk cId="4044272734" sldId="348"/>
            <ac:spMk id="30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24.986" v="4367" actId="20577"/>
          <ac:spMkLst>
            <pc:docMk/>
            <pc:sldMk cId="4044272734" sldId="348"/>
            <ac:spMk id="30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2:57.180" v="1163" actId="242"/>
          <ac:spMkLst>
            <pc:docMk/>
            <pc:sldMk cId="4044272734" sldId="348"/>
            <ac:spMk id="305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044272734" sldId="348"/>
            <ac:picMk id="5" creationId="{BE80E025-6C7F-6AEB-B213-605410E3EAEB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09:49:17.037" v="4644"/>
        <pc:sldMkLst>
          <pc:docMk/>
          <pc:sldMk cId="425219155" sldId="349"/>
        </pc:sldMkLst>
        <pc:spChg chg="add mod">
          <ac:chgData name="Antoine Monnier" userId="fbc564ab80e01855" providerId="LiveId" clId="{6E33B72F-44AB-45C5-899C-167491F6D54E}" dt="2024-02-10T08:09:21.155" v="1254"/>
          <ac:spMkLst>
            <pc:docMk/>
            <pc:sldMk cId="425219155" sldId="349"/>
            <ac:spMk id="4" creationId="{53644C82-EC8D-B7FB-2839-F416B517D2CB}"/>
          </ac:spMkLst>
        </pc:spChg>
        <pc:spChg chg="add mod">
          <ac:chgData name="Antoine Monnier" userId="fbc564ab80e01855" providerId="LiveId" clId="{6E33B72F-44AB-45C5-899C-167491F6D54E}" dt="2024-02-10T08:10:00.809" v="1274" actId="20577"/>
          <ac:spMkLst>
            <pc:docMk/>
            <pc:sldMk cId="425219155" sldId="349"/>
            <ac:spMk id="5" creationId="{D3532666-D54A-F366-FA40-E44144D75F97}"/>
          </ac:spMkLst>
        </pc:spChg>
        <pc:spChg chg="add del mod">
          <ac:chgData name="Antoine Monnier" userId="fbc564ab80e01855" providerId="LiveId" clId="{6E33B72F-44AB-45C5-899C-167491F6D54E}" dt="2024-02-10T08:15:24.476" v="1322" actId="478"/>
          <ac:spMkLst>
            <pc:docMk/>
            <pc:sldMk cId="425219155" sldId="349"/>
            <ac:spMk id="7" creationId="{FDADABE7-B38A-8F99-4C85-AD81FB3A3173}"/>
          </ac:spMkLst>
        </pc:spChg>
        <pc:spChg chg="add del mod">
          <ac:chgData name="Antoine Monnier" userId="fbc564ab80e01855" providerId="LiveId" clId="{6E33B72F-44AB-45C5-899C-167491F6D54E}" dt="2024-02-10T08:16:54.683" v="1368" actId="478"/>
          <ac:spMkLst>
            <pc:docMk/>
            <pc:sldMk cId="425219155" sldId="349"/>
            <ac:spMk id="9" creationId="{43F6C577-440F-6990-4E10-64EF7720A7AD}"/>
          </ac:spMkLst>
        </pc:spChg>
        <pc:spChg chg="add mod">
          <ac:chgData name="Antoine Monnier" userId="fbc564ab80e01855" providerId="LiveId" clId="{6E33B72F-44AB-45C5-899C-167491F6D54E}" dt="2024-02-10T08:17:47.006" v="1375" actId="1076"/>
          <ac:spMkLst>
            <pc:docMk/>
            <pc:sldMk cId="425219155" sldId="349"/>
            <ac:spMk id="11" creationId="{F06D91D2-E98D-75B6-9044-525C6EA804CE}"/>
          </ac:spMkLst>
        </pc:spChg>
        <pc:spChg chg="add mod">
          <ac:chgData name="Antoine Monnier" userId="fbc564ab80e01855" providerId="LiveId" clId="{6E33B72F-44AB-45C5-899C-167491F6D54E}" dt="2024-02-10T09:24:01.963" v="1889" actId="1036"/>
          <ac:spMkLst>
            <pc:docMk/>
            <pc:sldMk cId="425219155" sldId="349"/>
            <ac:spMk id="12" creationId="{8CF2222C-7534-D983-4AF1-D25BB282C676}"/>
          </ac:spMkLst>
        </pc:spChg>
        <pc:spChg chg="mod">
          <ac:chgData name="Antoine Monnier" userId="fbc564ab80e01855" providerId="LiveId" clId="{6E33B72F-44AB-45C5-899C-167491F6D54E}" dt="2024-02-10T08:25:52.044" v="1484" actId="20577"/>
          <ac:spMkLst>
            <pc:docMk/>
            <pc:sldMk cId="425219155" sldId="349"/>
            <ac:spMk id="4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09:34.189" v="1257" actId="478"/>
          <ac:spMkLst>
            <pc:docMk/>
            <pc:sldMk cId="425219155" sldId="349"/>
            <ac:spMk id="4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7:34.801" v="1372" actId="21"/>
          <ac:spMkLst>
            <pc:docMk/>
            <pc:sldMk cId="425219155" sldId="349"/>
            <ac:spMk id="4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18:32.342" v="1396" actId="478"/>
          <ac:spMkLst>
            <pc:docMk/>
            <pc:sldMk cId="425219155" sldId="349"/>
            <ac:spMk id="487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08:16:18.382" v="1355" actId="478"/>
          <ac:picMkLst>
            <pc:docMk/>
            <pc:sldMk cId="425219155" sldId="349"/>
            <ac:picMk id="2" creationId="{00000000-0000-0000-0000-000000000000}"/>
          </ac:picMkLst>
        </pc:picChg>
        <pc:picChg chg="mod">
          <ac:chgData name="Antoine Monnier" userId="fbc564ab80e01855" providerId="LiveId" clId="{6E33B72F-44AB-45C5-899C-167491F6D54E}" dt="2024-02-10T08:12:46.176" v="1300" actId="14826"/>
          <ac:picMkLst>
            <pc:docMk/>
            <pc:sldMk cId="425219155" sldId="349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25219155" sldId="349"/>
            <ac:picMk id="4" creationId="{3FA42501-4A83-4A68-A8F9-0C87454B365A}"/>
          </ac:picMkLst>
        </pc:picChg>
        <pc:picChg chg="add mod">
          <ac:chgData name="Antoine Monnier" userId="fbc564ab80e01855" providerId="LiveId" clId="{6E33B72F-44AB-45C5-899C-167491F6D54E}" dt="2024-02-10T08:13:55.632" v="1310" actId="18131"/>
          <ac:picMkLst>
            <pc:docMk/>
            <pc:sldMk cId="425219155" sldId="349"/>
            <ac:picMk id="3074" creationId="{BE4B524E-094D-1AF0-A4F0-342033810042}"/>
          </ac:picMkLst>
        </pc:picChg>
        <pc:picChg chg="add del mod">
          <ac:chgData name="Antoine Monnier" userId="fbc564ab80e01855" providerId="LiveId" clId="{6E33B72F-44AB-45C5-899C-167491F6D54E}" dt="2024-02-10T08:16:22.762" v="1364" actId="1038"/>
          <ac:picMkLst>
            <pc:docMk/>
            <pc:sldMk cId="425219155" sldId="349"/>
            <ac:picMk id="3076" creationId="{79FDB06B-2E41-152F-93DD-95908A04EA55}"/>
          </ac:picMkLst>
        </pc:picChg>
        <pc:picChg chg="add mod">
          <ac:chgData name="Antoine Monnier" userId="fbc564ab80e01855" providerId="LiveId" clId="{6E33B72F-44AB-45C5-899C-167491F6D54E}" dt="2024-02-10T08:16:52.361" v="1367"/>
          <ac:picMkLst>
            <pc:docMk/>
            <pc:sldMk cId="425219155" sldId="349"/>
            <ac:picMk id="3078" creationId="{276386CB-E671-8F3F-A05A-3F088398042D}"/>
          </ac:picMkLst>
        </pc:picChg>
      </pc:sldChg>
      <pc:sldChg chg="add del">
        <pc:chgData name="Antoine Monnier" userId="fbc564ab80e01855" providerId="LiveId" clId="{6E33B72F-44AB-45C5-899C-167491F6D54E}" dt="2024-02-10T08:08:11.880" v="1239" actId="47"/>
        <pc:sldMkLst>
          <pc:docMk/>
          <pc:sldMk cId="3513359472" sldId="349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1583387682" sldId="350"/>
        </pc:sldMkLst>
        <pc:spChg chg="add del mod">
          <ac:chgData name="Antoine Monnier" userId="fbc564ab80e01855" providerId="LiveId" clId="{6E33B72F-44AB-45C5-899C-167491F6D54E}" dt="2024-02-10T08:38:29.647" v="1650" actId="478"/>
          <ac:spMkLst>
            <pc:docMk/>
            <pc:sldMk cId="1583387682" sldId="350"/>
            <ac:spMk id="3" creationId="{56DF0C56-9CB4-1A14-AC2A-08AA524C025E}"/>
          </ac:spMkLst>
        </pc:spChg>
        <pc:spChg chg="add mod">
          <ac:chgData name="Antoine Monnier" userId="fbc564ab80e01855" providerId="LiveId" clId="{6E33B72F-44AB-45C5-899C-167491F6D54E}" dt="2024-02-10T08:55:07.379" v="1825" actId="1076"/>
          <ac:spMkLst>
            <pc:docMk/>
            <pc:sldMk cId="1583387682" sldId="350"/>
            <ac:spMk id="13" creationId="{4BF42B42-0208-CBD7-7238-05447D9D963A}"/>
          </ac:spMkLst>
        </pc:spChg>
        <pc:spChg chg="add mod">
          <ac:chgData name="Antoine Monnier" userId="fbc564ab80e01855" providerId="LiveId" clId="{6E33B72F-44AB-45C5-899C-167491F6D54E}" dt="2024-02-10T08:56:35.024" v="1847" actId="1076"/>
          <ac:spMkLst>
            <pc:docMk/>
            <pc:sldMk cId="1583387682" sldId="350"/>
            <ac:spMk id="17" creationId="{2BFA3F9B-A29F-4079-5C71-3227F23A4196}"/>
          </ac:spMkLst>
        </pc:spChg>
        <pc:spChg chg="add mod">
          <ac:chgData name="Antoine Monnier" userId="fbc564ab80e01855" providerId="LiveId" clId="{6E33B72F-44AB-45C5-899C-167491F6D54E}" dt="2024-02-10T08:56:28.520" v="1846" actId="1076"/>
          <ac:spMkLst>
            <pc:docMk/>
            <pc:sldMk cId="1583387682" sldId="350"/>
            <ac:spMk id="22" creationId="{5F64E60E-3878-80CC-3133-5F659B961D4F}"/>
          </ac:spMkLst>
        </pc:spChg>
        <pc:spChg chg="add del mod">
          <ac:chgData name="Antoine Monnier" userId="fbc564ab80e01855" providerId="LiveId" clId="{6E33B72F-44AB-45C5-899C-167491F6D54E}" dt="2024-02-10T11:47:17.640" v="3737" actId="478"/>
          <ac:spMkLst>
            <pc:docMk/>
            <pc:sldMk cId="1583387682" sldId="350"/>
            <ac:spMk id="23" creationId="{53C7AB17-84BC-49FA-0EA7-E0E5C5BA2E34}"/>
          </ac:spMkLst>
        </pc:spChg>
        <pc:spChg chg="add mod">
          <ac:chgData name="Antoine Monnier" userId="fbc564ab80e01855" providerId="LiveId" clId="{6E33B72F-44AB-45C5-899C-167491F6D54E}" dt="2024-02-10T11:47:14.307" v="3736"/>
          <ac:spMkLst>
            <pc:docMk/>
            <pc:sldMk cId="1583387682" sldId="350"/>
            <ac:spMk id="24" creationId="{CFCCCA90-B943-0D43-8C8F-6BC1D3D95B75}"/>
          </ac:spMkLst>
        </pc:spChg>
        <pc:spChg chg="add mod ord">
          <ac:chgData name="Antoine Monnier" userId="fbc564ab80e01855" providerId="LiveId" clId="{6E33B72F-44AB-45C5-899C-167491F6D54E}" dt="2024-02-10T11:48:30.388" v="3742" actId="171"/>
          <ac:spMkLst>
            <pc:docMk/>
            <pc:sldMk cId="1583387682" sldId="350"/>
            <ac:spMk id="25" creationId="{D2CD6B25-5D11-7DFD-2513-0D41784CF842}"/>
          </ac:spMkLst>
        </pc:spChg>
        <pc:spChg chg="mod">
          <ac:chgData name="Antoine Monnier" userId="fbc564ab80e01855" providerId="LiveId" clId="{6E33B72F-44AB-45C5-899C-167491F6D54E}" dt="2024-02-10T09:26:10.959" v="1952" actId="113"/>
          <ac:spMkLst>
            <pc:docMk/>
            <pc:sldMk cId="1583387682" sldId="350"/>
            <ac:spMk id="560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9:25:24.952" v="1917" actId="478"/>
          <ac:spMkLst>
            <pc:docMk/>
            <pc:sldMk cId="1583387682" sldId="350"/>
            <ac:spMk id="5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7:12.952" v="4368" actId="20577"/>
          <ac:spMkLst>
            <pc:docMk/>
            <pc:sldMk cId="1583387682" sldId="350"/>
            <ac:spMk id="5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29:14.275" v="1581" actId="208"/>
          <ac:spMkLst>
            <pc:docMk/>
            <pc:sldMk cId="1583387682" sldId="350"/>
            <ac:spMk id="5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5:16.241" v="1915" actId="1035"/>
          <ac:spMkLst>
            <pc:docMk/>
            <pc:sldMk cId="1583387682" sldId="350"/>
            <ac:spMk id="56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39:27.216" v="1657" actId="478"/>
          <ac:spMkLst>
            <pc:docMk/>
            <pc:sldMk cId="1583387682" sldId="350"/>
            <ac:spMk id="5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0:34.943" v="1673" actId="478"/>
          <ac:spMkLst>
            <pc:docMk/>
            <pc:sldMk cId="1583387682" sldId="350"/>
            <ac:spMk id="5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39:55.973" v="1663" actId="478"/>
          <ac:spMkLst>
            <pc:docMk/>
            <pc:sldMk cId="1583387682" sldId="350"/>
            <ac:spMk id="5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27.734" v="1954" actId="255"/>
          <ac:spMkLst>
            <pc:docMk/>
            <pc:sldMk cId="1583387682" sldId="350"/>
            <ac:spMk id="5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34.589" v="1955" actId="255"/>
          <ac:spMkLst>
            <pc:docMk/>
            <pc:sldMk cId="1583387682" sldId="350"/>
            <ac:spMk id="57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83387682" sldId="350"/>
            <ac:picMk id="4" creationId="{C8AC9B45-CED0-897B-A80B-3B38FF73B7D4}"/>
          </ac:picMkLst>
        </pc:picChg>
        <pc:picChg chg="add mod">
          <ac:chgData name="Antoine Monnier" userId="fbc564ab80e01855" providerId="LiveId" clId="{6E33B72F-44AB-45C5-899C-167491F6D54E}" dt="2024-02-10T08:41:01.777" v="1683" actId="1036"/>
          <ac:picMkLst>
            <pc:docMk/>
            <pc:sldMk cId="1583387682" sldId="350"/>
            <ac:picMk id="5" creationId="{207DF303-A9BD-FAD1-3880-32EAAC9E45EC}"/>
          </ac:picMkLst>
        </pc:picChg>
        <pc:picChg chg="add mod">
          <ac:chgData name="Antoine Monnier" userId="fbc564ab80e01855" providerId="LiveId" clId="{6E33B72F-44AB-45C5-899C-167491F6D54E}" dt="2024-02-10T08:40:56.817" v="1681" actId="1036"/>
          <ac:picMkLst>
            <pc:docMk/>
            <pc:sldMk cId="1583387682" sldId="350"/>
            <ac:picMk id="7" creationId="{36B7C45F-5BB2-844D-CAAE-9BF0C07755FE}"/>
          </ac:picMkLst>
        </pc:picChg>
        <pc:picChg chg="add mod">
          <ac:chgData name="Antoine Monnier" userId="fbc564ab80e01855" providerId="LiveId" clId="{6E33B72F-44AB-45C5-899C-167491F6D54E}" dt="2024-02-10T08:40:47.575" v="1676" actId="1037"/>
          <ac:picMkLst>
            <pc:docMk/>
            <pc:sldMk cId="1583387682" sldId="350"/>
            <ac:picMk id="9" creationId="{011D98B1-53CB-EDBD-B43F-133B86CEB5AF}"/>
          </ac:picMkLst>
        </pc:picChg>
        <pc:cxnChg chg="add mod ord">
          <ac:chgData name="Antoine Monnier" userId="fbc564ab80e01855" providerId="LiveId" clId="{6E33B72F-44AB-45C5-899C-167491F6D54E}" dt="2024-02-10T08:55:01.426" v="1824" actId="14100"/>
          <ac:cxnSpMkLst>
            <pc:docMk/>
            <pc:sldMk cId="1583387682" sldId="350"/>
            <ac:cxnSpMk id="11" creationId="{413DAEC4-FD7B-BB85-5FC4-A7F74C1E50EE}"/>
          </ac:cxnSpMkLst>
        </pc:cxnChg>
        <pc:cxnChg chg="add mod">
          <ac:chgData name="Antoine Monnier" userId="fbc564ab80e01855" providerId="LiveId" clId="{6E33B72F-44AB-45C5-899C-167491F6D54E}" dt="2024-02-10T08:55:32.809" v="1828" actId="1582"/>
          <ac:cxnSpMkLst>
            <pc:docMk/>
            <pc:sldMk cId="1583387682" sldId="350"/>
            <ac:cxnSpMk id="16" creationId="{F201025E-F7E6-F93B-10E3-92D948DEDEF1}"/>
          </ac:cxnSpMkLst>
        </pc:cxnChg>
        <pc:cxnChg chg="add del mod">
          <ac:chgData name="Antoine Monnier" userId="fbc564ab80e01855" providerId="LiveId" clId="{6E33B72F-44AB-45C5-899C-167491F6D54E}" dt="2024-02-10T08:56:04.295" v="1841" actId="11529"/>
          <ac:cxnSpMkLst>
            <pc:docMk/>
            <pc:sldMk cId="1583387682" sldId="350"/>
            <ac:cxnSpMk id="19" creationId="{5E7C19BF-3543-BA04-7D2E-B97EA5892FDB}"/>
          </ac:cxnSpMkLst>
        </pc:cxnChg>
        <pc:cxnChg chg="add mod">
          <ac:chgData name="Antoine Monnier" userId="fbc564ab80e01855" providerId="LiveId" clId="{6E33B72F-44AB-45C5-899C-167491F6D54E}" dt="2024-02-10T08:56:49.511" v="1848" actId="13822"/>
          <ac:cxnSpMkLst>
            <pc:docMk/>
            <pc:sldMk cId="1583387682" sldId="350"/>
            <ac:cxnSpMk id="21" creationId="{A8EDF099-2848-492F-FA85-81563A9BCE0B}"/>
          </ac:cxnSpMkLst>
        </pc:cxnChg>
      </pc:sldChg>
      <pc:sldChg chg="add del">
        <pc:chgData name="Antoine Monnier" userId="fbc564ab80e01855" providerId="LiveId" clId="{6E33B72F-44AB-45C5-899C-167491F6D54E}" dt="2024-02-10T10:11:10.257" v="2452" actId="47"/>
        <pc:sldMkLst>
          <pc:docMk/>
          <pc:sldMk cId="3172890971" sldId="351"/>
        </pc:sldMkLst>
      </pc:sldChg>
      <pc:sldChg chg="addSp delSp modSp add mod ord modTransition modAnim">
        <pc:chgData name="Antoine Monnier" userId="fbc564ab80e01855" providerId="LiveId" clId="{6E33B72F-44AB-45C5-899C-167491F6D54E}" dt="2024-02-11T09:49:17.037" v="4644"/>
        <pc:sldMkLst>
          <pc:docMk/>
          <pc:sldMk cId="3025204815" sldId="352"/>
        </pc:sldMkLst>
        <pc:spChg chg="add mod">
          <ac:chgData name="Antoine Monnier" userId="fbc564ab80e01855" providerId="LiveId" clId="{6E33B72F-44AB-45C5-899C-167491F6D54E}" dt="2024-02-10T10:12:24.611" v="2456" actId="207"/>
          <ac:spMkLst>
            <pc:docMk/>
            <pc:sldMk cId="3025204815" sldId="352"/>
            <ac:spMk id="5" creationId="{C829E37D-7AE4-F65A-EE48-5D7F3F6AE4B7}"/>
          </ac:spMkLst>
        </pc:spChg>
        <pc:spChg chg="add mod">
          <ac:chgData name="Antoine Monnier" userId="fbc564ab80e01855" providerId="LiveId" clId="{6E33B72F-44AB-45C5-899C-167491F6D54E}" dt="2024-02-10T10:13:48.434" v="2482" actId="207"/>
          <ac:spMkLst>
            <pc:docMk/>
            <pc:sldMk cId="3025204815" sldId="352"/>
            <ac:spMk id="6" creationId="{8C739F57-9C48-98CB-9366-514F802933E7}"/>
          </ac:spMkLst>
        </pc:spChg>
        <pc:spChg chg="add mod">
          <ac:chgData name="Antoine Monnier" userId="fbc564ab80e01855" providerId="LiveId" clId="{6E33B72F-44AB-45C5-899C-167491F6D54E}" dt="2024-02-10T10:14:24.644" v="2520" actId="1037"/>
          <ac:spMkLst>
            <pc:docMk/>
            <pc:sldMk cId="3025204815" sldId="352"/>
            <ac:spMk id="7" creationId="{9676EB9C-3A0E-F67F-EAEC-5A839845BD80}"/>
          </ac:spMkLst>
        </pc:spChg>
        <pc:spChg chg="del">
          <ac:chgData name="Antoine Monnier" userId="fbc564ab80e01855" providerId="LiveId" clId="{6E33B72F-44AB-45C5-899C-167491F6D54E}" dt="2024-02-10T10:00:14.752" v="2327" actId="478"/>
          <ac:spMkLst>
            <pc:docMk/>
            <pc:sldMk cId="3025204815" sldId="352"/>
            <ac:spMk id="148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8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2:07.014" v="2303" actId="207"/>
          <ac:spMkLst>
            <pc:docMk/>
            <pc:sldMk cId="3025204815" sldId="352"/>
            <ac:spMk id="150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3:25.752" v="2326" actId="14100"/>
          <ac:spMkLst>
            <pc:docMk/>
            <pc:sldMk cId="3025204815" sldId="352"/>
            <ac:spMk id="1505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0:00:16.865" v="2328" actId="478"/>
          <ac:grpSpMkLst>
            <pc:docMk/>
            <pc:sldMk cId="3025204815" sldId="352"/>
            <ac:grpSpMk id="1500" creationId="{00000000-0000-0000-0000-000000000000}"/>
          </ac:grpSpMkLst>
        </pc:grpChg>
        <pc:picChg chg="add mod modCrop">
          <ac:chgData name="Antoine Monnier" userId="fbc564ab80e01855" providerId="LiveId" clId="{6E33B72F-44AB-45C5-899C-167491F6D54E}" dt="2024-02-10T09:53:16.502" v="2324" actId="732"/>
          <ac:picMkLst>
            <pc:docMk/>
            <pc:sldMk cId="3025204815" sldId="352"/>
            <ac:picMk id="4" creationId="{5FD2A525-3019-4808-74A4-C3F05E7FDB6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5204815" sldId="352"/>
            <ac:picMk id="8" creationId="{F06D9BA1-9D2B-950D-CF39-79C0E3496C6E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879412865" sldId="353"/>
        </pc:sldMkLst>
        <pc:spChg chg="add del mod">
          <ac:chgData name="Antoine Monnier" userId="fbc564ab80e01855" providerId="LiveId" clId="{6E33B72F-44AB-45C5-899C-167491F6D54E}" dt="2024-02-10T09:45:55.468" v="2028" actId="478"/>
          <ac:spMkLst>
            <pc:docMk/>
            <pc:sldMk cId="879412865" sldId="353"/>
            <ac:spMk id="15" creationId="{A5771AD4-9B20-C7EA-F822-F1B457DE12CE}"/>
          </ac:spMkLst>
        </pc:spChg>
        <pc:spChg chg="add mod">
          <ac:chgData name="Antoine Monnier" userId="fbc564ab80e01855" providerId="LiveId" clId="{6E33B72F-44AB-45C5-899C-167491F6D54E}" dt="2024-02-10T09:51:09.011" v="2289" actId="1036"/>
          <ac:spMkLst>
            <pc:docMk/>
            <pc:sldMk cId="879412865" sldId="353"/>
            <ac:spMk id="16" creationId="{E34ADE80-4242-01AE-443A-5057B54A9463}"/>
          </ac:spMkLst>
        </pc:spChg>
        <pc:spChg chg="mod">
          <ac:chgData name="Antoine Monnier" userId="fbc564ab80e01855" providerId="LiveId" clId="{6E33B72F-44AB-45C5-899C-167491F6D54E}" dt="2024-02-10T20:43:28.005" v="4379" actId="20577"/>
          <ac:spMkLst>
            <pc:docMk/>
            <pc:sldMk cId="879412865" sldId="353"/>
            <ac:spMk id="146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6:38.218" v="2066" actId="1036"/>
          <ac:spMkLst>
            <pc:docMk/>
            <pc:sldMk cId="879412865" sldId="353"/>
            <ac:spMk id="14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39.495" v="2180" actId="1035"/>
          <ac:spMkLst>
            <pc:docMk/>
            <pc:sldMk cId="879412865" sldId="353"/>
            <ac:spMk id="1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12.029" v="2142" actId="1035"/>
          <ac:spMkLst>
            <pc:docMk/>
            <pc:sldMk cId="879412865" sldId="353"/>
            <ac:spMk id="147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1.578" v="1967" actId="207"/>
          <ac:spMkLst>
            <pc:docMk/>
            <pc:sldMk cId="879412865" sldId="353"/>
            <ac:spMk id="147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7.775" v="1983" actId="20577"/>
          <ac:spMkLst>
            <pc:docMk/>
            <pc:sldMk cId="879412865" sldId="353"/>
            <ac:spMk id="1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09:45:52.544" v="2027" actId="478"/>
          <ac:picMkLst>
            <pc:docMk/>
            <pc:sldMk cId="879412865" sldId="353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879412865" sldId="353"/>
            <ac:picMk id="4" creationId="{B6DCDE06-EA60-7AF3-9C15-7756A72246E6}"/>
          </ac:picMkLst>
        </pc:picChg>
        <pc:picChg chg="add mod">
          <ac:chgData name="Antoine Monnier" userId="fbc564ab80e01855" providerId="LiveId" clId="{6E33B72F-44AB-45C5-899C-167491F6D54E}" dt="2024-02-10T09:39:09.678" v="1990"/>
          <ac:picMkLst>
            <pc:docMk/>
            <pc:sldMk cId="879412865" sldId="353"/>
            <ac:picMk id="5" creationId="{4B100C15-B72A-BBD3-2AA3-24083B5D6507}"/>
          </ac:picMkLst>
        </pc:picChg>
        <pc:picChg chg="add mod ord modCrop">
          <ac:chgData name="Antoine Monnier" userId="fbc564ab80e01855" providerId="LiveId" clId="{6E33B72F-44AB-45C5-899C-167491F6D54E}" dt="2024-02-10T09:40:23.821" v="1999" actId="732"/>
          <ac:picMkLst>
            <pc:docMk/>
            <pc:sldMk cId="879412865" sldId="353"/>
            <ac:picMk id="7" creationId="{73300914-8A2B-C0E4-C893-1788EC3D372C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9" creationId="{2230B63F-6EA6-7F44-1B08-D19EDB5C8D90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11" creationId="{7EF621BD-3D30-004D-9EB7-D57CDAF8ECE1}"/>
          </ac:picMkLst>
        </pc:picChg>
        <pc:picChg chg="add mod ord modCrop">
          <ac:chgData name="Antoine Monnier" userId="fbc564ab80e01855" providerId="LiveId" clId="{6E33B72F-44AB-45C5-899C-167491F6D54E}" dt="2024-02-10T09:45:50.356" v="2026" actId="732"/>
          <ac:picMkLst>
            <pc:docMk/>
            <pc:sldMk cId="879412865" sldId="353"/>
            <ac:picMk id="13" creationId="{DA1C0204-0AD3-FED2-3BED-79F66177DB8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65877839" sldId="354"/>
        </pc:sldMkLst>
        <pc:spChg chg="add del mod">
          <ac:chgData name="Antoine Monnier" userId="fbc564ab80e01855" providerId="LiveId" clId="{6E33B72F-44AB-45C5-899C-167491F6D54E}" dt="2024-02-10T10:17:53.851" v="2566" actId="478"/>
          <ac:spMkLst>
            <pc:docMk/>
            <pc:sldMk cId="4165877839" sldId="354"/>
            <ac:spMk id="8" creationId="{E9BE2967-48A5-6A22-19AC-AC79E8F4500F}"/>
          </ac:spMkLst>
        </pc:spChg>
        <pc:spChg chg="add del mod">
          <ac:chgData name="Antoine Monnier" userId="fbc564ab80e01855" providerId="LiveId" clId="{6E33B72F-44AB-45C5-899C-167491F6D54E}" dt="2024-02-10T10:17:57.590" v="2568" actId="478"/>
          <ac:spMkLst>
            <pc:docMk/>
            <pc:sldMk cId="4165877839" sldId="354"/>
            <ac:spMk id="10" creationId="{BEED70D8-4200-0EFC-357D-6FF4AA28FE57}"/>
          </ac:spMkLst>
        </pc:spChg>
        <pc:spChg chg="add del mod">
          <ac:chgData name="Antoine Monnier" userId="fbc564ab80e01855" providerId="LiveId" clId="{6E33B72F-44AB-45C5-899C-167491F6D54E}" dt="2024-02-10T10:17:58.225" v="2569" actId="478"/>
          <ac:spMkLst>
            <pc:docMk/>
            <pc:sldMk cId="4165877839" sldId="354"/>
            <ac:spMk id="12" creationId="{AA5665C5-CDF5-ECB0-BCBC-EEE190FBBA12}"/>
          </ac:spMkLst>
        </pc:spChg>
        <pc:spChg chg="add mod">
          <ac:chgData name="Antoine Monnier" userId="fbc564ab80e01855" providerId="LiveId" clId="{6E33B72F-44AB-45C5-899C-167491F6D54E}" dt="2024-02-10T10:20:43.857" v="2622" actId="207"/>
          <ac:spMkLst>
            <pc:docMk/>
            <pc:sldMk cId="4165877839" sldId="354"/>
            <ac:spMk id="17" creationId="{91237007-B58E-0DF1-C508-7E5ED9578B7A}"/>
          </ac:spMkLst>
        </pc:spChg>
        <pc:spChg chg="add mod">
          <ac:chgData name="Antoine Monnier" userId="fbc564ab80e01855" providerId="LiveId" clId="{6E33B72F-44AB-45C5-899C-167491F6D54E}" dt="2024-02-10T10:20:40.350" v="2621" actId="207"/>
          <ac:spMkLst>
            <pc:docMk/>
            <pc:sldMk cId="4165877839" sldId="354"/>
            <ac:spMk id="18" creationId="{58D0B0A4-26B8-1778-73C1-49B049535E3E}"/>
          </ac:spMkLst>
        </pc:spChg>
        <pc:spChg chg="add mod">
          <ac:chgData name="Antoine Monnier" userId="fbc564ab80e01855" providerId="LiveId" clId="{6E33B72F-44AB-45C5-899C-167491F6D54E}" dt="2024-02-10T10:20:30.112" v="2620"/>
          <ac:spMkLst>
            <pc:docMk/>
            <pc:sldMk cId="4165877839" sldId="354"/>
            <ac:spMk id="19" creationId="{EB4B7038-867A-D124-0DE2-37D9D5656707}"/>
          </ac:spMkLst>
        </pc:spChg>
        <pc:spChg chg="mod">
          <ac:chgData name="Antoine Monnier" userId="fbc564ab80e01855" providerId="LiveId" clId="{6E33B72F-44AB-45C5-899C-167491F6D54E}" dt="2024-02-10T10:19:43.292" v="2601" actId="20577"/>
          <ac:spMkLst>
            <pc:docMk/>
            <pc:sldMk cId="4165877839" sldId="354"/>
            <ac:spMk id="37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16:23.931" v="2539" actId="6549"/>
          <ac:spMkLst>
            <pc:docMk/>
            <pc:sldMk cId="4165877839" sldId="354"/>
            <ac:spMk id="38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0:47.285" v="2623" actId="207"/>
          <ac:spMkLst>
            <pc:docMk/>
            <pc:sldMk cId="4165877839" sldId="354"/>
            <ac:spMk id="38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5:56.132" v="2522" actId="478"/>
          <ac:spMkLst>
            <pc:docMk/>
            <pc:sldMk cId="4165877839" sldId="354"/>
            <ac:spMk id="38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56.270" v="2567" actId="478"/>
          <ac:spMkLst>
            <pc:docMk/>
            <pc:sldMk cId="4165877839" sldId="354"/>
            <ac:spMk id="3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6:29" v="2540" actId="478"/>
          <ac:spMkLst>
            <pc:docMk/>
            <pc:sldMk cId="4165877839" sldId="354"/>
            <ac:spMk id="3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8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0:17:48.401" v="2565" actId="478"/>
          <ac:picMkLst>
            <pc:docMk/>
            <pc:sldMk cId="4165877839" sldId="354"/>
            <ac:picMk id="2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65877839" sldId="354"/>
            <ac:picMk id="3" creationId="{F1B2DA8F-77A2-7FC0-F10E-2DCCE0B2C472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4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0:17:38.268" v="2563" actId="207"/>
          <ac:picMkLst>
            <pc:docMk/>
            <pc:sldMk cId="4165877839" sldId="354"/>
            <ac:picMk id="6" creationId="{FCA559BA-D96F-4D4C-3260-65B6D6478E9E}"/>
          </ac:picMkLst>
        </pc:picChg>
        <pc:picChg chg="add mod">
          <ac:chgData name="Antoine Monnier" userId="fbc564ab80e01855" providerId="LiveId" clId="{6E33B72F-44AB-45C5-899C-167491F6D54E}" dt="2024-02-10T10:18:37.401" v="2582" actId="1076"/>
          <ac:picMkLst>
            <pc:docMk/>
            <pc:sldMk cId="4165877839" sldId="354"/>
            <ac:picMk id="14" creationId="{70376745-83AF-9D8A-1F64-5EC04EA4D7F9}"/>
          </ac:picMkLst>
        </pc:picChg>
        <pc:picChg chg="add mod">
          <ac:chgData name="Antoine Monnier" userId="fbc564ab80e01855" providerId="LiveId" clId="{6E33B72F-44AB-45C5-899C-167491F6D54E}" dt="2024-02-10T11:11:44.896" v="3033" actId="208"/>
          <ac:picMkLst>
            <pc:docMk/>
            <pc:sldMk cId="4165877839" sldId="354"/>
            <ac:picMk id="16" creationId="{2B488CCF-3883-6898-481A-29FBEAE27696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155614075" sldId="355"/>
        </pc:sldMkLst>
        <pc:spChg chg="add mod">
          <ac:chgData name="Antoine Monnier" userId="fbc564ab80e01855" providerId="LiveId" clId="{6E33B72F-44AB-45C5-899C-167491F6D54E}" dt="2024-02-10T11:38:24.196" v="3572" actId="207"/>
          <ac:spMkLst>
            <pc:docMk/>
            <pc:sldMk cId="3155614075" sldId="355"/>
            <ac:spMk id="5" creationId="{8CA3DA4E-9C7C-2059-EF07-66B120AEA007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6" creationId="{C680FF6F-E090-C91F-D00B-BF2739E32332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7" creationId="{7BC16B87-048B-358B-1576-03909B3B668C}"/>
          </ac:spMkLst>
        </pc:spChg>
        <pc:spChg chg="add del mod">
          <ac:chgData name="Antoine Monnier" userId="fbc564ab80e01855" providerId="LiveId" clId="{6E33B72F-44AB-45C5-899C-167491F6D54E}" dt="2024-02-10T10:26:01.088" v="2897" actId="478"/>
          <ac:spMkLst>
            <pc:docMk/>
            <pc:sldMk cId="3155614075" sldId="355"/>
            <ac:spMk id="8" creationId="{D5F2B061-400B-85E4-36E6-30231A43DFE2}"/>
          </ac:spMkLst>
        </pc:spChg>
        <pc:spChg chg="del">
          <ac:chgData name="Antoine Monnier" userId="fbc564ab80e01855" providerId="LiveId" clId="{6E33B72F-44AB-45C5-899C-167491F6D54E}" dt="2024-02-10T10:23:50.356" v="2682" actId="478"/>
          <ac:spMkLst>
            <pc:docMk/>
            <pc:sldMk cId="3155614075" sldId="35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3:39.450" v="2680" actId="14100"/>
          <ac:spMkLst>
            <pc:docMk/>
            <pc:sldMk cId="3155614075" sldId="355"/>
            <ac:spMk id="28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24:10.414" v="2696" actId="478"/>
          <ac:spMkLst>
            <pc:docMk/>
            <pc:sldMk cId="3155614075" sldId="355"/>
            <ac:spMk id="28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6:22.862" v="4411" actId="20577"/>
          <ac:spMkLst>
            <pc:docMk/>
            <pc:sldMk cId="3155614075" sldId="355"/>
            <ac:spMk id="28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90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0:39:53.665" v="2966" actId="1038"/>
          <ac:grpSpMkLst>
            <pc:docMk/>
            <pc:sldMk cId="3155614075" sldId="355"/>
            <ac:grpSpMk id="11" creationId="{F750510C-682A-CC68-575E-7404055D0B8A}"/>
          </ac:grpSpMkLst>
        </pc:grpChg>
        <pc:grpChg chg="mod">
          <ac:chgData name="Antoine Monnier" userId="fbc564ab80e01855" providerId="LiveId" clId="{6E33B72F-44AB-45C5-899C-167491F6D54E}" dt="2024-02-10T10:39:50.527" v="2956" actId="164"/>
          <ac:grpSpMkLst>
            <pc:docMk/>
            <pc:sldMk cId="3155614075" sldId="355"/>
            <ac:grpSpMk id="283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6:11.591" v="4409" actId="1038"/>
          <ac:picMkLst>
            <pc:docMk/>
            <pc:sldMk cId="3155614075" sldId="355"/>
            <ac:picMk id="4" creationId="{0CBE271F-7933-B0BD-8F55-C250A6781C55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155614075" sldId="355"/>
            <ac:picMk id="8" creationId="{08EEFC75-CA74-8D12-66ED-46C59D157054}"/>
          </ac:picMkLst>
        </pc:picChg>
        <pc:picChg chg="add mod">
          <ac:chgData name="Antoine Monnier" userId="fbc564ab80e01855" providerId="LiveId" clId="{6E33B72F-44AB-45C5-899C-167491F6D54E}" dt="2024-02-10T10:39:50.527" v="2956" actId="164"/>
          <ac:picMkLst>
            <pc:docMk/>
            <pc:sldMk cId="3155614075" sldId="355"/>
            <ac:picMk id="10" creationId="{BFFA32CC-D491-F0DA-26FE-4DF6691CA557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12:46:15.303" v="4659" actId="20577"/>
        <pc:sldMkLst>
          <pc:docMk/>
          <pc:sldMk cId="2340256258" sldId="356"/>
        </pc:sldMkLst>
        <pc:spChg chg="add mod">
          <ac:chgData name="Antoine Monnier" userId="fbc564ab80e01855" providerId="LiveId" clId="{6E33B72F-44AB-45C5-899C-167491F6D54E}" dt="2024-02-10T11:38:29.612" v="3573" actId="207"/>
          <ac:spMkLst>
            <pc:docMk/>
            <pc:sldMk cId="2340256258" sldId="356"/>
            <ac:spMk id="3" creationId="{5BE1C2AD-E60C-F1AE-7408-CA099BED1091}"/>
          </ac:spMkLst>
        </pc:spChg>
        <pc:spChg chg="add del mod">
          <ac:chgData name="Antoine Monnier" userId="fbc564ab80e01855" providerId="LiveId" clId="{6E33B72F-44AB-45C5-899C-167491F6D54E}" dt="2024-02-10T11:10:27.884" v="2999" actId="478"/>
          <ac:spMkLst>
            <pc:docMk/>
            <pc:sldMk cId="2340256258" sldId="356"/>
            <ac:spMk id="5" creationId="{BB0E5CB0-F2FC-4980-D7A5-5C200B97BA9C}"/>
          </ac:spMkLst>
        </pc:spChg>
        <pc:spChg chg="add del mod">
          <ac:chgData name="Antoine Monnier" userId="fbc564ab80e01855" providerId="LiveId" clId="{6E33B72F-44AB-45C5-899C-167491F6D54E}" dt="2024-02-10T11:11:19.558" v="3023" actId="478"/>
          <ac:spMkLst>
            <pc:docMk/>
            <pc:sldMk cId="2340256258" sldId="356"/>
            <ac:spMk id="9" creationId="{8184A5D3-3305-3BB0-3706-D205384B4B48}"/>
          </ac:spMkLst>
        </pc:spChg>
        <pc:spChg chg="add mod">
          <ac:chgData name="Antoine Monnier" userId="fbc564ab80e01855" providerId="LiveId" clId="{6E33B72F-44AB-45C5-899C-167491F6D54E}" dt="2024-02-10T11:13:54.655" v="3116" actId="20577"/>
          <ac:spMkLst>
            <pc:docMk/>
            <pc:sldMk cId="2340256258" sldId="356"/>
            <ac:spMk id="14" creationId="{B0349FCB-BD7B-299F-7430-6E8AE8FB7AD5}"/>
          </ac:spMkLst>
        </pc:spChg>
        <pc:spChg chg="del mod">
          <ac:chgData name="Antoine Monnier" userId="fbc564ab80e01855" providerId="LiveId" clId="{6E33B72F-44AB-45C5-899C-167491F6D54E}" dt="2024-02-10T11:09:40.230" v="2969" actId="478"/>
          <ac:spMkLst>
            <pc:docMk/>
            <pc:sldMk cId="2340256258" sldId="356"/>
            <ac:spMk id="7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0:18.862" v="2997" actId="14100"/>
          <ac:spMkLst>
            <pc:docMk/>
            <pc:sldMk cId="2340256258" sldId="356"/>
            <ac:spMk id="75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24.033" v="3041" actId="478"/>
          <ac:spMkLst>
            <pc:docMk/>
            <pc:sldMk cId="2340256258" sldId="356"/>
            <ac:spMk id="7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15.303" v="4659" actId="20577"/>
          <ac:spMkLst>
            <pc:docMk/>
            <pc:sldMk cId="2340256258" sldId="356"/>
            <ac:spMk id="7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4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11:11:12.168" v="3007" actId="478"/>
          <ac:picMkLst>
            <pc:docMk/>
            <pc:sldMk cId="2340256258" sldId="35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340256258" sldId="356"/>
            <ac:picMk id="4" creationId="{9A146D32-D111-C42D-640A-0E87F9B43238}"/>
          </ac:picMkLst>
        </pc:picChg>
        <pc:picChg chg="add mod modCrop">
          <ac:chgData name="Antoine Monnier" userId="fbc564ab80e01855" providerId="LiveId" clId="{6E33B72F-44AB-45C5-899C-167491F6D54E}" dt="2024-02-10T11:11:35.379" v="3032" actId="208"/>
          <ac:picMkLst>
            <pc:docMk/>
            <pc:sldMk cId="2340256258" sldId="356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2:31.200" v="3042" actId="1076"/>
          <ac:picMkLst>
            <pc:docMk/>
            <pc:sldMk cId="2340256258" sldId="356"/>
            <ac:picMk id="11" creationId="{C9B81614-AEEF-4304-240F-9ABEA73BCD96}"/>
          </ac:picMkLst>
        </pc:picChg>
        <pc:picChg chg="add mod">
          <ac:chgData name="Antoine Monnier" userId="fbc564ab80e01855" providerId="LiveId" clId="{6E33B72F-44AB-45C5-899C-167491F6D54E}" dt="2024-02-10T11:13:29.623" v="3073" actId="1076"/>
          <ac:picMkLst>
            <pc:docMk/>
            <pc:sldMk cId="2340256258" sldId="356"/>
            <ac:picMk id="13" creationId="{EC75BA8B-BF66-B57F-A562-4B38E05BB6E2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908200542" sldId="357"/>
        </pc:sldMkLst>
        <pc:spChg chg="mod">
          <ac:chgData name="Antoine Monnier" userId="fbc564ab80e01855" providerId="LiveId" clId="{6E33B72F-44AB-45C5-899C-167491F6D54E}" dt="2024-02-10T11:38:33.125" v="3574" actId="207"/>
          <ac:spMkLst>
            <pc:docMk/>
            <pc:sldMk cId="908200542" sldId="357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4:33.673" v="3125" actId="14100"/>
          <ac:spMkLst>
            <pc:docMk/>
            <pc:sldMk cId="908200542" sldId="357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7:46.054" v="3179" actId="20577"/>
          <ac:spMkLst>
            <pc:docMk/>
            <pc:sldMk cId="908200542" sldId="357"/>
            <ac:spMk id="755" creationId="{00000000-0000-0000-0000-000000000000}"/>
          </ac:spMkLst>
        </pc:spChg>
        <pc:picChg chg="add del mod modCrop">
          <ac:chgData name="Antoine Monnier" userId="fbc564ab80e01855" providerId="LiveId" clId="{6E33B72F-44AB-45C5-899C-167491F6D54E}" dt="2024-02-10T11:15:08.955" v="3133" actId="478"/>
          <ac:picMkLst>
            <pc:docMk/>
            <pc:sldMk cId="908200542" sldId="357"/>
            <ac:picMk id="4" creationId="{27649AA4-DBCD-C8E1-F247-B41387323B16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08200542" sldId="357"/>
            <ac:picMk id="4" creationId="{C8BD8E4C-F6E0-E209-CFE3-2DD87AC863C1}"/>
          </ac:picMkLst>
        </pc:picChg>
        <pc:picChg chg="add mod modCrop">
          <ac:chgData name="Antoine Monnier" userId="fbc564ab80e01855" providerId="LiveId" clId="{6E33B72F-44AB-45C5-899C-167491F6D54E}" dt="2024-02-10T11:15:52.916" v="3144" actId="1076"/>
          <ac:picMkLst>
            <pc:docMk/>
            <pc:sldMk cId="908200542" sldId="357"/>
            <ac:picMk id="6" creationId="{4C8B943B-4950-2B05-891D-9305AB233BF6}"/>
          </ac:picMkLst>
        </pc:picChg>
        <pc:picChg chg="del">
          <ac:chgData name="Antoine Monnier" userId="fbc564ab80e01855" providerId="LiveId" clId="{6E33B72F-44AB-45C5-899C-167491F6D54E}" dt="2024-02-10T11:15:33.989" v="3141" actId="478"/>
          <ac:picMkLst>
            <pc:docMk/>
            <pc:sldMk cId="908200542" sldId="357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7:21.241" v="3152" actId="1076"/>
          <ac:picMkLst>
            <pc:docMk/>
            <pc:sldMk cId="908200542" sldId="357"/>
            <ac:picMk id="9" creationId="{87E200E9-F33B-AD60-CE98-8177FBA1EFC6}"/>
          </ac:picMkLst>
        </pc:picChg>
        <pc:picChg chg="del">
          <ac:chgData name="Antoine Monnier" userId="fbc564ab80e01855" providerId="LiveId" clId="{6E33B72F-44AB-45C5-899C-167491F6D54E}" dt="2024-02-10T11:17:17.260" v="3151" actId="478"/>
          <ac:picMkLst>
            <pc:docMk/>
            <pc:sldMk cId="908200542" sldId="357"/>
            <ac:picMk id="11" creationId="{C9B81614-AEEF-4304-240F-9ABEA73BCD96}"/>
          </ac:picMkLst>
        </pc:picChg>
      </pc:sldChg>
      <pc:sldChg chg="addSp delSp modSp add mod ord modTransition modAnim">
        <pc:chgData name="Antoine Monnier" userId="fbc564ab80e01855" providerId="LiveId" clId="{6E33B72F-44AB-45C5-899C-167491F6D54E}" dt="2024-02-11T12:46:22.425" v="4664" actId="20577"/>
        <pc:sldMkLst>
          <pc:docMk/>
          <pc:sldMk cId="951783498" sldId="358"/>
        </pc:sldMkLst>
        <pc:spChg chg="mod">
          <ac:chgData name="Antoine Monnier" userId="fbc564ab80e01855" providerId="LiveId" clId="{6E33B72F-44AB-45C5-899C-167491F6D54E}" dt="2024-02-10T11:38:36.992" v="3575" actId="207"/>
          <ac:spMkLst>
            <pc:docMk/>
            <pc:sldMk cId="951783498" sldId="358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8:07.031" v="3201" actId="14100"/>
          <ac:spMkLst>
            <pc:docMk/>
            <pc:sldMk cId="951783498" sldId="358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22.425" v="4664" actId="20577"/>
          <ac:spMkLst>
            <pc:docMk/>
            <pc:sldMk cId="951783498" sldId="358"/>
            <ac:spMk id="755" creationId="{00000000-0000-0000-0000-000000000000}"/>
          </ac:spMkLst>
        </pc:spChg>
        <pc:picChg chg="add mod modCrop">
          <ac:chgData name="Antoine Monnier" userId="fbc564ab80e01855" providerId="LiveId" clId="{6E33B72F-44AB-45C5-899C-167491F6D54E}" dt="2024-02-10T11:18:49.456" v="3214" actId="1582"/>
          <ac:picMkLst>
            <pc:docMk/>
            <pc:sldMk cId="951783498" sldId="358"/>
            <ac:picMk id="4" creationId="{74AEF135-F2E2-5A91-B2FB-CBEDD5D730E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51783498" sldId="358"/>
            <ac:picMk id="5" creationId="{3F2EE254-DD81-FA54-3F40-3BF840CA02EB}"/>
          </ac:picMkLst>
        </pc:picChg>
        <pc:picChg chg="add mod">
          <ac:chgData name="Antoine Monnier" userId="fbc564ab80e01855" providerId="LiveId" clId="{6E33B72F-44AB-45C5-899C-167491F6D54E}" dt="2024-02-10T11:19:26.513" v="3217" actId="1076"/>
          <ac:picMkLst>
            <pc:docMk/>
            <pc:sldMk cId="951783498" sldId="358"/>
            <ac:picMk id="6" creationId="{6D817E4B-69E7-7FED-CDFE-E3152F53B13B}"/>
          </ac:picMkLst>
        </pc:picChg>
        <pc:picChg chg="del">
          <ac:chgData name="Antoine Monnier" userId="fbc564ab80e01855" providerId="LiveId" clId="{6E33B72F-44AB-45C5-899C-167491F6D54E}" dt="2024-02-10T11:18:39.776" v="3211" actId="478"/>
          <ac:picMkLst>
            <pc:docMk/>
            <pc:sldMk cId="951783498" sldId="358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9:55.499" v="3222" actId="1076"/>
          <ac:picMkLst>
            <pc:docMk/>
            <pc:sldMk cId="951783498" sldId="358"/>
            <ac:picMk id="9" creationId="{0AD6EA6C-F12D-C13C-135C-38C3C7D5CBCA}"/>
          </ac:picMkLst>
        </pc:picChg>
        <pc:picChg chg="del">
          <ac:chgData name="Antoine Monnier" userId="fbc564ab80e01855" providerId="LiveId" clId="{6E33B72F-44AB-45C5-899C-167491F6D54E}" dt="2024-02-10T11:19:45.513" v="3218" actId="478"/>
          <ac:picMkLst>
            <pc:docMk/>
            <pc:sldMk cId="951783498" sldId="358"/>
            <ac:picMk id="11" creationId="{C9B81614-AEEF-4304-240F-9ABEA73BCD96}"/>
          </ac:picMkLst>
        </pc:picChg>
        <pc:picChg chg="del">
          <ac:chgData name="Antoine Monnier" userId="fbc564ab80e01855" providerId="LiveId" clId="{6E33B72F-44AB-45C5-899C-167491F6D54E}" dt="2024-02-10T11:18:59.682" v="3215" actId="478"/>
          <ac:picMkLst>
            <pc:docMk/>
            <pc:sldMk cId="951783498" sldId="358"/>
            <ac:picMk id="13" creationId="{EC75BA8B-BF66-B57F-A562-4B38E05BB6E2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10:36:45.538" v="4647"/>
        <pc:sldMkLst>
          <pc:docMk/>
          <pc:sldMk cId="3020634455" sldId="359"/>
        </pc:sldMkLst>
        <pc:spChg chg="add del mod">
          <ac:chgData name="Antoine Monnier" userId="fbc564ab80e01855" providerId="LiveId" clId="{6E33B72F-44AB-45C5-899C-167491F6D54E}" dt="2024-02-10T11:33:32.487" v="3548" actId="478"/>
          <ac:spMkLst>
            <pc:docMk/>
            <pc:sldMk cId="3020634455" sldId="359"/>
            <ac:spMk id="2" creationId="{D832FB46-2227-E3C0-B260-E66210BC4D79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3" creationId="{8D521B19-5A66-5039-E259-421115DDDDBF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4" creationId="{0781A3D8-7A88-AEE1-CC33-3511A912862E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5" creationId="{459F6C5E-15C6-D173-7C7C-EDE7B92C779E}"/>
          </ac:spMkLst>
        </pc:spChg>
        <pc:spChg chg="add 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6" creationId="{145D2FA1-8820-D915-5F2E-34ADF819C6B1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7" creationId="{7B58ED6F-29DC-E265-CFD1-3E5461008823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8" creationId="{4E2AB237-E67B-6293-E07E-21FB7761B829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9" creationId="{1F9627C5-D3C0-02FA-3E84-3DB5DDBC3C47}"/>
          </ac:spMkLst>
        </pc:spChg>
        <pc:spChg chg="add mod">
          <ac:chgData name="Antoine Monnier" userId="fbc564ab80e01855" providerId="LiveId" clId="{6E33B72F-44AB-45C5-899C-167491F6D54E}" dt="2024-02-10T11:33:29.211" v="3547"/>
          <ac:spMkLst>
            <pc:docMk/>
            <pc:sldMk cId="3020634455" sldId="359"/>
            <ac:spMk id="10" creationId="{E1403825-1B8E-7A31-6ADC-94A114DE377F}"/>
          </ac:spMkLst>
        </pc:spChg>
        <pc:spChg chg="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113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2.731" v="3272" actId="478"/>
          <ac:spMkLst>
            <pc:docMk/>
            <pc:sldMk cId="3020634455" sldId="359"/>
            <ac:spMk id="113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1.393" v="3271" actId="478"/>
          <ac:spMkLst>
            <pc:docMk/>
            <pc:sldMk cId="3020634455" sldId="359"/>
            <ac:spMk id="113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39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3:40.314" v="3270" actId="478"/>
          <ac:spMkLst>
            <pc:docMk/>
            <pc:sldMk cId="3020634455" sldId="359"/>
            <ac:spMk id="114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5:16.864" v="3290" actId="478"/>
          <ac:spMkLst>
            <pc:docMk/>
            <pc:sldMk cId="3020634455" sldId="359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4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4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5:10.387" v="3704" actId="12789"/>
          <ac:spMkLst>
            <pc:docMk/>
            <pc:sldMk cId="3020634455" sldId="359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9.087" v="3451" actId="207"/>
          <ac:spMkLst>
            <pc:docMk/>
            <pc:sldMk cId="3020634455" sldId="359"/>
            <ac:spMk id="116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5.317" v="3450" actId="207"/>
          <ac:spMkLst>
            <pc:docMk/>
            <pc:sldMk cId="3020634455" sldId="359"/>
            <ac:spMk id="11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25.865" v="3465" actId="1076"/>
          <ac:spMkLst>
            <pc:docMk/>
            <pc:sldMk cId="3020634455" sldId="359"/>
            <ac:spMk id="11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04.715" v="3495" actId="1076"/>
          <ac:spMkLst>
            <pc:docMk/>
            <pc:sldMk cId="3020634455" sldId="359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13.878" v="3506" actId="20577"/>
          <ac:spMkLst>
            <pc:docMk/>
            <pc:sldMk cId="3020634455" sldId="359"/>
            <ac:spMk id="117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7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2:36.783" v="3228" actId="478"/>
          <ac:spMkLst>
            <pc:docMk/>
            <pc:sldMk cId="3020634455" sldId="359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7:06.659" v="4340" actId="6549"/>
          <ac:spMkLst>
            <pc:docMk/>
            <pc:sldMk cId="3020634455" sldId="359"/>
            <ac:spMk id="1178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1" creationId="{7CC1373F-EA21-82AA-907C-6B96AE2ED53D}"/>
          </ac:grpSpMkLst>
        </pc:gr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2" creationId="{A58A9961-AE40-2F15-24B2-7DDE1ECF8090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3" creationId="{3A2010B9-192A-D10B-26FC-DE639C2A73BF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4" creationId="{73D005D8-9C95-E7C1-996A-0724F26A063B}"/>
          </ac:grpSpMkLst>
        </pc:gr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0634455" sldId="359"/>
            <ac:picMk id="15" creationId="{50C155A3-E873-AD1D-E64C-6CEC581687D0}"/>
          </ac:picMkLst>
        </pc:picChg>
        <pc:cxnChg chg="mod">
          <ac:chgData name="Antoine Monnier" userId="fbc564ab80e01855" providerId="LiveId" clId="{6E33B72F-44AB-45C5-899C-167491F6D54E}" dt="2024-02-10T11:29:49.587" v="3454" actId="1076"/>
          <ac:cxnSpMkLst>
            <pc:docMk/>
            <pc:sldMk cId="3020634455" sldId="359"/>
            <ac:cxnSpMk id="1167" creationId="{00000000-0000-0000-0000-000000000000}"/>
          </ac:cxnSpMkLst>
        </pc:cxnChg>
        <pc:cxnChg chg="del mod">
          <ac:chgData name="Antoine Monnier" userId="fbc564ab80e01855" providerId="LiveId" clId="{6E33B72F-44AB-45C5-899C-167491F6D54E}" dt="2024-02-10T11:23:31.026" v="3268" actId="478"/>
          <ac:cxnSpMkLst>
            <pc:docMk/>
            <pc:sldMk cId="3020634455" sldId="359"/>
            <ac:cxnSpMk id="116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01.275" v="3457" actId="1076"/>
          <ac:cxnSpMkLst>
            <pc:docMk/>
            <pc:sldMk cId="3020634455" sldId="359"/>
            <ac:cxnSpMk id="1170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29:32.566" v="3452" actId="208"/>
          <ac:cxnSpMkLst>
            <pc:docMk/>
            <pc:sldMk cId="3020634455" sldId="359"/>
            <ac:cxnSpMk id="1173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16.973" v="3464" actId="1076"/>
          <ac:cxnSpMkLst>
            <pc:docMk/>
            <pc:sldMk cId="3020634455" sldId="359"/>
            <ac:cxnSpMk id="1174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772629489" sldId="360"/>
        </pc:sldMkLst>
        <pc:spChg chg="add del mod">
          <ac:chgData name="Antoine Monnier" userId="fbc564ab80e01855" providerId="LiveId" clId="{6E33B72F-44AB-45C5-899C-167491F6D54E}" dt="2024-02-10T11:39:45.650" v="3602" actId="478"/>
          <ac:spMkLst>
            <pc:docMk/>
            <pc:sldMk cId="3772629489" sldId="360"/>
            <ac:spMk id="5" creationId="{E254B60A-7860-980B-1402-35CE3C49978F}"/>
          </ac:spMkLst>
        </pc:spChg>
        <pc:spChg chg="add del mod">
          <ac:chgData name="Antoine Monnier" userId="fbc564ab80e01855" providerId="LiveId" clId="{6E33B72F-44AB-45C5-899C-167491F6D54E}" dt="2024-02-10T11:46:48.385" v="3734" actId="207"/>
          <ac:spMkLst>
            <pc:docMk/>
            <pc:sldMk cId="3772629489" sldId="360"/>
            <ac:spMk id="8" creationId="{84E9136D-B4FF-F40A-538D-B8414C7A96B9}"/>
          </ac:spMkLst>
        </pc:spChg>
        <pc:spChg chg="del">
          <ac:chgData name="Antoine Monnier" userId="fbc564ab80e01855" providerId="LiveId" clId="{6E33B72F-44AB-45C5-899C-167491F6D54E}" dt="2024-02-10T11:39:17.100" v="3577" actId="478"/>
          <ac:spMkLst>
            <pc:docMk/>
            <pc:sldMk cId="3772629489" sldId="360"/>
            <ac:spMk id="131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14.697" v="3633" actId="403"/>
          <ac:spMkLst>
            <pc:docMk/>
            <pc:sldMk cId="3772629489" sldId="360"/>
            <ac:spMk id="131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29.567" v="3688" actId="20577"/>
          <ac:spMkLst>
            <pc:docMk/>
            <pc:sldMk cId="3772629489" sldId="360"/>
            <ac:spMk id="132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43.020" v="3659" actId="403"/>
          <ac:spMkLst>
            <pc:docMk/>
            <pc:sldMk cId="3772629489" sldId="360"/>
            <ac:spMk id="132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19.795" v="3671" actId="1076"/>
          <ac:spMkLst>
            <pc:docMk/>
            <pc:sldMk cId="3772629489" sldId="360"/>
            <ac:spMk id="132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38.551" v="3689" actId="207"/>
          <ac:spMkLst>
            <pc:docMk/>
            <pc:sldMk cId="3772629489" sldId="360"/>
            <ac:spMk id="1327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46:50.601" v="3735" actId="478"/>
          <ac:spMkLst>
            <pc:docMk/>
            <pc:sldMk cId="3772629489" sldId="360"/>
            <ac:spMk id="132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9:38.688" v="4427" actId="20577"/>
          <ac:spMkLst>
            <pc:docMk/>
            <pc:sldMk cId="3772629489" sldId="360"/>
            <ac:spMk id="1329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1:39:17.100" v="3577" actId="478"/>
          <ac:grpSpMkLst>
            <pc:docMk/>
            <pc:sldMk cId="3772629489" sldId="360"/>
            <ac:grpSpMk id="1314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2" creationId="{EEC4BB7D-9860-1D56-FB4E-0B01DB40918B}"/>
          </ac:picMkLst>
        </pc:picChg>
        <pc:picChg chg="add del mod">
          <ac:chgData name="Antoine Monnier" userId="fbc564ab80e01855" providerId="LiveId" clId="{6E33B72F-44AB-45C5-899C-167491F6D54E}" dt="2024-02-10T11:39:41.693" v="3601" actId="478"/>
          <ac:picMkLst>
            <pc:docMk/>
            <pc:sldMk cId="3772629489" sldId="360"/>
            <ac:picMk id="3" creationId="{803BBA94-4871-8A9F-6DB1-E71A26E9201F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772629489" sldId="360"/>
            <ac:picMk id="4" creationId="{EF3522A1-0705-FCEC-5DBB-142F36B3113F}"/>
          </ac:picMkLst>
        </pc:picChg>
        <pc:picChg chg="add mod modCrop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7" creationId="{232E92F7-3149-7F7C-B35F-2CBA95B311B2}"/>
          </ac:picMkLst>
        </pc:picChg>
        <pc:picChg chg="del">
          <ac:chgData name="Antoine Monnier" userId="fbc564ab80e01855" providerId="LiveId" clId="{6E33B72F-44AB-45C5-899C-167491F6D54E}" dt="2024-02-10T11:39:19.938" v="3578" actId="478"/>
          <ac:picMkLst>
            <pc:docMk/>
            <pc:sldMk cId="3772629489" sldId="360"/>
            <ac:picMk id="1312" creationId="{00000000-0000-0000-0000-000000000000}"/>
          </ac:picMkLst>
        </pc:picChg>
        <pc:cxnChg chg="del">
          <ac:chgData name="Antoine Monnier" userId="fbc564ab80e01855" providerId="LiveId" clId="{6E33B72F-44AB-45C5-899C-167491F6D54E}" dt="2024-02-10T11:39:17.100" v="3577" actId="478"/>
          <ac:cxnSpMkLst>
            <pc:docMk/>
            <pc:sldMk cId="3772629489" sldId="360"/>
            <ac:cxnSpMk id="131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42:44.074" v="3690" actId="208"/>
          <ac:cxnSpMkLst>
            <pc:docMk/>
            <pc:sldMk cId="3772629489" sldId="360"/>
            <ac:cxnSpMk id="1322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18218148" sldId="361"/>
        </pc:sldMkLst>
        <pc:spChg chg="add mod">
          <ac:chgData name="Antoine Monnier" userId="fbc564ab80e01855" providerId="LiveId" clId="{6E33B72F-44AB-45C5-899C-167491F6D54E}" dt="2024-02-10T11:46:19.518" v="3706"/>
          <ac:spMkLst>
            <pc:docMk/>
            <pc:sldMk cId="4118218148" sldId="361"/>
            <ac:spMk id="3" creationId="{642B5415-F755-B673-6231-6079EC8FB69E}"/>
          </ac:spMkLst>
        </pc:spChg>
        <pc:spChg chg="add del mod">
          <ac:chgData name="Antoine Monnier" userId="fbc564ab80e01855" providerId="LiveId" clId="{6E33B72F-44AB-45C5-899C-167491F6D54E}" dt="2024-02-10T11:52:11.945" v="3797" actId="478"/>
          <ac:spMkLst>
            <pc:docMk/>
            <pc:sldMk cId="4118218148" sldId="361"/>
            <ac:spMk id="16" creationId="{822400A7-6A09-10F9-1627-E82441CBA2B6}"/>
          </ac:spMkLst>
        </pc:spChg>
        <pc:spChg chg="add del mod">
          <ac:chgData name="Antoine Monnier" userId="fbc564ab80e01855" providerId="LiveId" clId="{6E33B72F-44AB-45C5-899C-167491F6D54E}" dt="2024-02-10T11:52:20.276" v="3800" actId="478"/>
          <ac:spMkLst>
            <pc:docMk/>
            <pc:sldMk cId="4118218148" sldId="361"/>
            <ac:spMk id="18" creationId="{E6A5A5A3-11BC-1E75-60C3-D8E0781377C2}"/>
          </ac:spMkLst>
        </pc:spChg>
        <pc:spChg chg="add del mod">
          <ac:chgData name="Antoine Monnier" userId="fbc564ab80e01855" providerId="LiveId" clId="{6E33B72F-44AB-45C5-899C-167491F6D54E}" dt="2024-02-10T11:52:29.374" v="3803" actId="478"/>
          <ac:spMkLst>
            <pc:docMk/>
            <pc:sldMk cId="4118218148" sldId="361"/>
            <ac:spMk id="20" creationId="{205F2C67-78A7-5EB0-0BBD-455707D6C0E2}"/>
          </ac:spMkLst>
        </pc:spChg>
        <pc:spChg chg="add del mod">
          <ac:chgData name="Antoine Monnier" userId="fbc564ab80e01855" providerId="LiveId" clId="{6E33B72F-44AB-45C5-899C-167491F6D54E}" dt="2024-02-10T11:52:36.795" v="3806" actId="478"/>
          <ac:spMkLst>
            <pc:docMk/>
            <pc:sldMk cId="4118218148" sldId="361"/>
            <ac:spMk id="22" creationId="{7F02F095-08C8-3E7E-1E18-3411C5FC8110}"/>
          </ac:spMkLst>
        </pc:spChg>
        <pc:spChg chg="add mod">
          <ac:chgData name="Antoine Monnier" userId="fbc564ab80e01855" providerId="LiveId" clId="{6E33B72F-44AB-45C5-899C-167491F6D54E}" dt="2024-02-10T11:54:20.380" v="3833" actId="1038"/>
          <ac:spMkLst>
            <pc:docMk/>
            <pc:sldMk cId="4118218148" sldId="361"/>
            <ac:spMk id="23" creationId="{1FD679CF-83DF-23D1-CCFE-8418900FCF09}"/>
          </ac:spMkLst>
        </pc:spChg>
        <pc:spChg chg="add mod">
          <ac:chgData name="Antoine Monnier" userId="fbc564ab80e01855" providerId="LiveId" clId="{6E33B72F-44AB-45C5-899C-167491F6D54E}" dt="2024-02-10T11:55:27.560" v="3859" actId="20577"/>
          <ac:spMkLst>
            <pc:docMk/>
            <pc:sldMk cId="4118218148" sldId="361"/>
            <ac:spMk id="24" creationId="{41E7B120-B1A5-EC2C-423F-9C4A55C55EC4}"/>
          </ac:spMkLst>
        </pc:spChg>
        <pc:spChg chg="add mod">
          <ac:chgData name="Antoine Monnier" userId="fbc564ab80e01855" providerId="LiveId" clId="{6E33B72F-44AB-45C5-899C-167491F6D54E}" dt="2024-02-10T11:54:47.744" v="3841" actId="207"/>
          <ac:spMkLst>
            <pc:docMk/>
            <pc:sldMk cId="4118218148" sldId="361"/>
            <ac:spMk id="25" creationId="{E66F6EC6-9C9A-1D8B-AF80-FD04D79A14F7}"/>
          </ac:spMkLst>
        </pc:spChg>
        <pc:spChg chg="add mod">
          <ac:chgData name="Antoine Monnier" userId="fbc564ab80e01855" providerId="LiveId" clId="{6E33B72F-44AB-45C5-899C-167491F6D54E}" dt="2024-02-10T11:55:40.259" v="3877" actId="20577"/>
          <ac:spMkLst>
            <pc:docMk/>
            <pc:sldMk cId="4118218148" sldId="361"/>
            <ac:spMk id="26" creationId="{1ACEF13E-9988-58A2-F81D-5E8009A9DC5A}"/>
          </ac:spMkLst>
        </pc:spChg>
        <pc:spChg chg="add mod">
          <ac:chgData name="Antoine Monnier" userId="fbc564ab80e01855" providerId="LiveId" clId="{6E33B72F-44AB-45C5-899C-167491F6D54E}" dt="2024-02-10T11:55:17.356" v="3849" actId="207"/>
          <ac:spMkLst>
            <pc:docMk/>
            <pc:sldMk cId="4118218148" sldId="361"/>
            <ac:spMk id="27" creationId="{F951D3BD-4C5C-9EA8-96B8-9F7A20B73537}"/>
          </ac:spMkLst>
        </pc:spChg>
        <pc:spChg chg="add mod">
          <ac:chgData name="Antoine Monnier" userId="fbc564ab80e01855" providerId="LiveId" clId="{6E33B72F-44AB-45C5-899C-167491F6D54E}" dt="2024-02-10T11:55:47.767" v="3888" actId="20577"/>
          <ac:spMkLst>
            <pc:docMk/>
            <pc:sldMk cId="4118218148" sldId="361"/>
            <ac:spMk id="28" creationId="{43DE9F0B-3E3E-D39E-3AF8-BA3E37A7AFDF}"/>
          </ac:spMkLst>
        </pc:spChg>
        <pc:spChg chg="mod">
          <ac:chgData name="Antoine Monnier" userId="fbc564ab80e01855" providerId="LiveId" clId="{6E33B72F-44AB-45C5-899C-167491F6D54E}" dt="2024-02-10T11:53:19.356" v="3818" actId="14100"/>
          <ac:spMkLst>
            <pc:docMk/>
            <pc:sldMk cId="4118218148" sldId="361"/>
            <ac:spMk id="851" creationId="{00000000-0000-0000-0000-000000000000}"/>
          </ac:spMkLst>
        </pc:spChg>
        <pc:spChg chg="add del">
          <ac:chgData name="Antoine Monnier" userId="fbc564ab80e01855" providerId="LiveId" clId="{6E33B72F-44AB-45C5-899C-167491F6D54E}" dt="2024-02-10T11:55:11.136" v="3848" actId="478"/>
          <ac:spMkLst>
            <pc:docMk/>
            <pc:sldMk cId="4118218148" sldId="361"/>
            <ac:spMk id="8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3:33.628" v="3822" actId="478"/>
          <ac:spMkLst>
            <pc:docMk/>
            <pc:sldMk cId="4118218148" sldId="361"/>
            <ac:spMk id="8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39.883" v="3839" actId="478"/>
          <ac:spMkLst>
            <pc:docMk/>
            <pc:sldMk cId="4118218148" sldId="361"/>
            <ac:spMk id="8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55:32.436" v="3868" actId="20577"/>
          <ac:spMkLst>
            <pc:docMk/>
            <pc:sldMk cId="4118218148" sldId="361"/>
            <ac:spMk id="85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53:36.564" v="3825" actId="478"/>
          <ac:spMkLst>
            <pc:docMk/>
            <pc:sldMk cId="4118218148" sldId="361"/>
            <ac:spMk id="8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42.839" v="3840" actId="478"/>
          <ac:spMkLst>
            <pc:docMk/>
            <pc:sldMk cId="4118218148" sldId="361"/>
            <ac:spMk id="8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5:10.458" v="3847" actId="478"/>
          <ac:spMkLst>
            <pc:docMk/>
            <pc:sldMk cId="4118218148" sldId="361"/>
            <ac:spMk id="8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46:21.523" v="3707" actId="478"/>
          <ac:spMkLst>
            <pc:docMk/>
            <pc:sldMk cId="4118218148" sldId="361"/>
            <ac:spMk id="8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0:32.464" v="4470" actId="6549"/>
          <ac:spMkLst>
            <pc:docMk/>
            <pc:sldMk cId="4118218148" sldId="361"/>
            <ac:spMk id="860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2:10.525" v="3796" actId="478"/>
          <ac:picMkLst>
            <pc:docMk/>
            <pc:sldMk cId="4118218148" sldId="361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18218148" sldId="361"/>
            <ac:picMk id="4" creationId="{C4E3658B-6A48-0FBC-2015-E4F55D889460}"/>
          </ac:picMkLst>
        </pc:picChg>
        <pc:picChg chg="add mod ord modCrop">
          <ac:chgData name="Antoine Monnier" userId="fbc564ab80e01855" providerId="LiveId" clId="{6E33B72F-44AB-45C5-899C-167491F6D54E}" dt="2024-02-10T11:52:33.576" v="3804" actId="167"/>
          <ac:picMkLst>
            <pc:docMk/>
            <pc:sldMk cId="4118218148" sldId="361"/>
            <ac:picMk id="5" creationId="{8F13BC79-0834-D7E0-95C4-EDF8884D3667}"/>
          </ac:picMkLst>
        </pc:picChg>
        <pc:picChg chg="add mod ord modCrop">
          <ac:chgData name="Antoine Monnier" userId="fbc564ab80e01855" providerId="LiveId" clId="{6E33B72F-44AB-45C5-899C-167491F6D54E}" dt="2024-02-10T11:52:09.010" v="3795" actId="167"/>
          <ac:picMkLst>
            <pc:docMk/>
            <pc:sldMk cId="4118218148" sldId="361"/>
            <ac:picMk id="7" creationId="{37B66BD2-0447-99A3-EBFA-171A785C81C6}"/>
          </ac:picMkLst>
        </pc:picChg>
        <pc:picChg chg="add mod ord modCrop">
          <ac:chgData name="Antoine Monnier" userId="fbc564ab80e01855" providerId="LiveId" clId="{6E33B72F-44AB-45C5-899C-167491F6D54E}" dt="2024-02-10T11:52:17.538" v="3798" actId="167"/>
          <ac:picMkLst>
            <pc:docMk/>
            <pc:sldMk cId="4118218148" sldId="361"/>
            <ac:picMk id="9" creationId="{9AB1F27A-1807-12F8-9808-4BC7D663F094}"/>
          </ac:picMkLst>
        </pc:picChg>
        <pc:picChg chg="del">
          <ac:chgData name="Antoine Monnier" userId="fbc564ab80e01855" providerId="LiveId" clId="{6E33B72F-44AB-45C5-899C-167491F6D54E}" dt="2024-02-10T11:52:19.601" v="3799" actId="478"/>
          <ac:picMkLst>
            <pc:docMk/>
            <pc:sldMk cId="4118218148" sldId="361"/>
            <ac:picMk id="10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28.444" v="3802" actId="478"/>
          <ac:picMkLst>
            <pc:docMk/>
            <pc:sldMk cId="4118218148" sldId="361"/>
            <ac:picMk id="11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35.421" v="3805" actId="478"/>
          <ac:picMkLst>
            <pc:docMk/>
            <pc:sldMk cId="4118218148" sldId="361"/>
            <ac:picMk id="12" creationId="{00000000-0000-0000-0000-000000000000}"/>
          </ac:picMkLst>
        </pc:picChg>
        <pc:picChg chg="add mod ord modCrop">
          <ac:chgData name="Antoine Monnier" userId="fbc564ab80e01855" providerId="LiveId" clId="{6E33B72F-44AB-45C5-899C-167491F6D54E}" dt="2024-02-10T11:52:26.688" v="3801" actId="167"/>
          <ac:picMkLst>
            <pc:docMk/>
            <pc:sldMk cId="4118218148" sldId="361"/>
            <ac:picMk id="14" creationId="{82E5DF82-8C3C-89ED-FF2C-DC06B074A92F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245812841" sldId="362"/>
        </pc:sldMkLst>
        <pc:spChg chg="add del mod">
          <ac:chgData name="Antoine Monnier" userId="fbc564ab80e01855" providerId="LiveId" clId="{6E33B72F-44AB-45C5-899C-167491F6D54E}" dt="2024-02-10T11:59:42.607" v="3948"/>
          <ac:spMkLst>
            <pc:docMk/>
            <pc:sldMk cId="2245812841" sldId="362"/>
            <ac:spMk id="4" creationId="{EE728C26-E47E-3B6F-942F-9B8441E60EB0}"/>
          </ac:spMkLst>
        </pc:spChg>
        <pc:spChg chg="add 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7" creationId="{A1AE2DE4-5200-12C2-D46E-077E0CBA293C}"/>
          </ac:spMkLst>
        </pc:spChg>
        <pc:spChg chg="add 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8" creationId="{BDCD23CC-228D-34D2-5245-5D88B0BC9958}"/>
          </ac:spMkLst>
        </pc:spChg>
        <pc:spChg chg="add 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9" creationId="{69675F2D-AC4E-DD3A-3520-EA7E0994A566}"/>
          </ac:spMkLst>
        </pc:spChg>
        <pc:spChg chg="add 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0" creationId="{E5B574F3-D9E4-2124-C0CC-3F568E350837}"/>
          </ac:spMkLst>
        </pc:spChg>
        <pc:spChg chg="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1" creationId="{C3FFA092-DEF8-3AC5-DE36-52B0FFBA8907}"/>
          </ac:spMkLst>
        </pc:spChg>
        <pc:spChg chg="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12" creationId="{7E1E8353-8695-420C-37CF-E88DC8000693}"/>
          </ac:spMkLst>
        </pc:spChg>
        <pc:spChg chg="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13" creationId="{BB85E283-1C79-CD14-8ADB-820134AF5399}"/>
          </ac:spMkLst>
        </pc:spChg>
        <pc:spChg chg="add del mod">
          <ac:chgData name="Antoine Monnier" userId="fbc564ab80e01855" providerId="LiveId" clId="{6E33B72F-44AB-45C5-899C-167491F6D54E}" dt="2024-02-10T12:07:20.621" v="4052" actId="478"/>
          <ac:spMkLst>
            <pc:docMk/>
            <pc:sldMk cId="2245812841" sldId="362"/>
            <ac:spMk id="14" creationId="{4DDE44B5-5E5E-1C34-F872-6565C9CB9504}"/>
          </ac:spMkLst>
        </pc:spChg>
        <pc:spChg chg="add del">
          <ac:chgData name="Antoine Monnier" userId="fbc564ab80e01855" providerId="LiveId" clId="{6E33B72F-44AB-45C5-899C-167491F6D54E}" dt="2024-02-10T12:05:24.396" v="4027" actId="11529"/>
          <ac:spMkLst>
            <pc:docMk/>
            <pc:sldMk cId="2245812841" sldId="362"/>
            <ac:spMk id="15" creationId="{2EDC431D-0998-80F9-42E6-099FFFCDFB93}"/>
          </ac:spMkLst>
        </pc:spChg>
        <pc:spChg chg="add mod ord">
          <ac:chgData name="Antoine Monnier" userId="fbc564ab80e01855" providerId="LiveId" clId="{6E33B72F-44AB-45C5-899C-167491F6D54E}" dt="2024-02-10T12:07:10.993" v="4049" actId="13244"/>
          <ac:spMkLst>
            <pc:docMk/>
            <pc:sldMk cId="2245812841" sldId="362"/>
            <ac:spMk id="16" creationId="{894FB304-9D62-B923-A638-8C941D25EC30}"/>
          </ac:spMkLst>
        </pc:spChg>
        <pc:spChg chg="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2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23.299" v="4053" actId="478"/>
          <ac:spMkLst>
            <pc:docMk/>
            <pc:sldMk cId="2245812841" sldId="362"/>
            <ac:spMk id="4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09.323" v="3974" actId="478"/>
          <ac:spMkLst>
            <pc:docMk/>
            <pc:sldMk cId="2245812841" sldId="362"/>
            <ac:spMk id="4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0.229" v="3975" actId="478"/>
          <ac:spMkLst>
            <pc:docMk/>
            <pc:sldMk cId="2245812841" sldId="362"/>
            <ac:spMk id="4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2.847" v="3976" actId="478"/>
          <ac:spMkLst>
            <pc:docMk/>
            <pc:sldMk cId="2245812841" sldId="362"/>
            <ac:spMk id="4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4.569" v="3978" actId="478"/>
          <ac:spMkLst>
            <pc:docMk/>
            <pc:sldMk cId="2245812841" sldId="362"/>
            <ac:spMk id="46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3.527" v="3977" actId="478"/>
          <ac:spMkLst>
            <pc:docMk/>
            <pc:sldMk cId="2245812841" sldId="362"/>
            <ac:spMk id="4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5.227" v="3979" actId="478"/>
          <ac:spMkLst>
            <pc:docMk/>
            <pc:sldMk cId="2245812841" sldId="362"/>
            <ac:spMk id="46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1:06.566" v="4472" actId="20577"/>
          <ac:spMkLst>
            <pc:docMk/>
            <pc:sldMk cId="2245812841" sldId="362"/>
            <ac:spMk id="473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3:36.227" v="3987" actId="478"/>
          <ac:spMkLst>
            <pc:docMk/>
            <pc:sldMk cId="2245812841" sldId="362"/>
            <ac:spMk id="47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17.562" v="4050" actId="478"/>
          <ac:spMkLst>
            <pc:docMk/>
            <pc:sldMk cId="2245812841" sldId="362"/>
            <ac:spMk id="47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30.188" v="4054" actId="478"/>
          <ac:spMkLst>
            <pc:docMk/>
            <pc:sldMk cId="2245812841" sldId="362"/>
            <ac:spMk id="47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9:33.806" v="3947" actId="478"/>
          <ac:picMkLst>
            <pc:docMk/>
            <pc:sldMk cId="2245812841" sldId="362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245812841" sldId="362"/>
            <ac:picMk id="3" creationId="{39421938-7613-27FB-E07A-0D2A9FC465A8}"/>
          </ac:picMkLst>
        </pc:picChg>
        <pc:picChg chg="add mod ord">
          <ac:chgData name="Antoine Monnier" userId="fbc564ab80e01855" providerId="LiveId" clId="{6E33B72F-44AB-45C5-899C-167491F6D54E}" dt="2024-02-10T12:04:37.995" v="4017"/>
          <ac:picMkLst>
            <pc:docMk/>
            <pc:sldMk cId="2245812841" sldId="362"/>
            <ac:picMk id="6" creationId="{909E2586-4EEB-1A36-D339-2262622BB1F6}"/>
          </ac:picMkLst>
        </pc:picChg>
        <pc:cxnChg chg="add del mod">
          <ac:chgData name="Antoine Monnier" userId="fbc564ab80e01855" providerId="LiveId" clId="{6E33B72F-44AB-45C5-899C-167491F6D54E}" dt="2024-02-10T12:07:52.334" v="4058" actId="478"/>
          <ac:cxnSpMkLst>
            <pc:docMk/>
            <pc:sldMk cId="2245812841" sldId="362"/>
            <ac:cxnSpMk id="18" creationId="{58BFA2C3-AF0F-30E6-506D-27F168E1BFE2}"/>
          </ac:cxnSpMkLst>
        </pc:cxnChg>
        <pc:cxnChg chg="add del">
          <ac:chgData name="Antoine Monnier" userId="fbc564ab80e01855" providerId="LiveId" clId="{6E33B72F-44AB-45C5-899C-167491F6D54E}" dt="2024-02-10T12:08:21.236" v="4060" actId="11529"/>
          <ac:cxnSpMkLst>
            <pc:docMk/>
            <pc:sldMk cId="2245812841" sldId="362"/>
            <ac:cxnSpMk id="21" creationId="{39190824-BDD7-7D2C-7B3B-DDF7437FFA2B}"/>
          </ac:cxnSpMkLst>
        </pc:cxnChg>
        <pc:cxnChg chg="add del">
          <ac:chgData name="Antoine Monnier" userId="fbc564ab80e01855" providerId="LiveId" clId="{6E33B72F-44AB-45C5-899C-167491F6D54E}" dt="2024-02-10T12:09:24.819" v="4062" actId="11529"/>
          <ac:cxnSpMkLst>
            <pc:docMk/>
            <pc:sldMk cId="2245812841" sldId="362"/>
            <ac:cxnSpMk id="23" creationId="{1EAC83E0-7655-2D01-D928-AE52F0C32490}"/>
          </ac:cxnSpMkLst>
        </pc:cxnChg>
        <pc:cxnChg chg="add del mod">
          <ac:chgData name="Antoine Monnier" userId="fbc564ab80e01855" providerId="LiveId" clId="{6E33B72F-44AB-45C5-899C-167491F6D54E}" dt="2024-02-10T12:09:45.639" v="4066" actId="478"/>
          <ac:cxnSpMkLst>
            <pc:docMk/>
            <pc:sldMk cId="2245812841" sldId="362"/>
            <ac:cxnSpMk id="26" creationId="{E717BB7F-9773-F671-09B3-AE7DA68255ED}"/>
          </ac:cxnSpMkLst>
        </pc:cxnChg>
        <pc:cxnChg chg="add mod">
          <ac:chgData name="Antoine Monnier" userId="fbc564ab80e01855" providerId="LiveId" clId="{6E33B72F-44AB-45C5-899C-167491F6D54E}" dt="2024-02-10T12:10:03.769" v="4068" actId="13822"/>
          <ac:cxnSpMkLst>
            <pc:docMk/>
            <pc:sldMk cId="2245812841" sldId="362"/>
            <ac:cxnSpMk id="30" creationId="{2CEA3D32-7C5A-21B2-696C-91DEE53EC50B}"/>
          </ac:cxnSpMkLst>
        </pc:cxnChg>
        <pc:cxnChg chg="add mod">
          <ac:chgData name="Antoine Monnier" userId="fbc564ab80e01855" providerId="LiveId" clId="{6E33B72F-44AB-45C5-899C-167491F6D54E}" dt="2024-02-10T12:10:34.709" v="4070" actId="13822"/>
          <ac:cxnSpMkLst>
            <pc:docMk/>
            <pc:sldMk cId="2245812841" sldId="362"/>
            <ac:cxnSpMk id="32" creationId="{19395CB5-FEB5-C69B-813C-354939082A4B}"/>
          </ac:cxnSpMkLst>
        </pc:cxnChg>
      </pc:sldChg>
      <pc:sldChg chg="new del">
        <pc:chgData name="Antoine Monnier" userId="fbc564ab80e01855" providerId="LiveId" clId="{6E33B72F-44AB-45C5-899C-167491F6D54E}" dt="2024-02-10T11:58:53.620" v="3944" actId="680"/>
        <pc:sldMkLst>
          <pc:docMk/>
          <pc:sldMk cId="4218758183" sldId="362"/>
        </pc:sldMkLst>
      </pc:sldChg>
      <pc:sldChg chg="addSp delSp modSp add mod modTransition modAnim modShow">
        <pc:chgData name="Antoine Monnier" userId="fbc564ab80e01855" providerId="LiveId" clId="{6E33B72F-44AB-45C5-899C-167491F6D54E}" dt="2024-02-11T10:37:26.521" v="4648" actId="729"/>
        <pc:sldMkLst>
          <pc:docMk/>
          <pc:sldMk cId="1513276229" sldId="363"/>
        </pc:sldMkLst>
        <pc:spChg chg="mod">
          <ac:chgData name="Antoine Monnier" userId="fbc564ab80e01855" providerId="LiveId" clId="{6E33B72F-44AB-45C5-899C-167491F6D54E}" dt="2024-02-10T12:15:04.060" v="4084" actId="207"/>
          <ac:spMkLst>
            <pc:docMk/>
            <pc:sldMk cId="1513276229" sldId="363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5:21.327" v="4101" actId="1076"/>
          <ac:spMkLst>
            <pc:docMk/>
            <pc:sldMk cId="1513276229" sldId="363"/>
            <ac:spMk id="2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15:15.517" v="4100" actId="478"/>
          <ac:spMkLst>
            <pc:docMk/>
            <pc:sldMk cId="1513276229" sldId="363"/>
            <ac:spMk id="26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13276229" sldId="363"/>
            <ac:picMk id="3" creationId="{2D8B1EC8-C613-B3C4-7C60-1F27CC738321}"/>
          </ac:picMkLst>
        </pc:picChg>
        <pc:picChg chg="del">
          <ac:chgData name="Antoine Monnier" userId="fbc564ab80e01855" providerId="LiveId" clId="{6E33B72F-44AB-45C5-899C-167491F6D54E}" dt="2024-02-10T12:15:23.951" v="4102" actId="478"/>
          <ac:picMkLst>
            <pc:docMk/>
            <pc:sldMk cId="1513276229" sldId="363"/>
            <ac:picMk id="26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2:16:51.168" v="4108" actId="18131"/>
          <ac:picMkLst>
            <pc:docMk/>
            <pc:sldMk cId="1513276229" sldId="363"/>
            <ac:picMk id="1026" creationId="{773DB52A-0175-2FA8-93D9-493873EEBEA1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511609143" sldId="364"/>
        </pc:sldMkLst>
        <pc:spChg chg="add mod">
          <ac:chgData name="Antoine Monnier" userId="fbc564ab80e01855" providerId="LiveId" clId="{6E33B72F-44AB-45C5-899C-167491F6D54E}" dt="2024-02-10T12:25:42.924" v="4339" actId="207"/>
          <ac:spMkLst>
            <pc:docMk/>
            <pc:sldMk cId="511609143" sldId="364"/>
            <ac:spMk id="3" creationId="{8E864B64-5441-7939-0511-7ADB6FD9E181}"/>
          </ac:spMkLst>
        </pc:spChg>
        <pc:spChg chg="add mod">
          <ac:chgData name="Antoine Monnier" userId="fbc564ab80e01855" providerId="LiveId" clId="{6E33B72F-44AB-45C5-899C-167491F6D54E}" dt="2024-02-10T12:20:49.755" v="4338" actId="1037"/>
          <ac:spMkLst>
            <pc:docMk/>
            <pc:sldMk cId="511609143" sldId="364"/>
            <ac:spMk id="4" creationId="{066DDDB9-7BA5-6EE8-7C01-BCD81C9C5A66}"/>
          </ac:spMkLst>
        </pc:spChg>
        <pc:spChg chg="del mod">
          <ac:chgData name="Antoine Monnier" userId="fbc564ab80e01855" providerId="LiveId" clId="{6E33B72F-44AB-45C5-899C-167491F6D54E}" dt="2024-02-10T12:17:44.077" v="4144" actId="478"/>
          <ac:spMkLst>
            <pc:docMk/>
            <pc:sldMk cId="511609143" sldId="364"/>
            <ac:spMk id="2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25.524" v="4180" actId="14100"/>
          <ac:spMkLst>
            <pc:docMk/>
            <pc:sldMk cId="511609143" sldId="364"/>
            <ac:spMk id="2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35.567" v="4205" actId="20577"/>
          <ac:spMkLst>
            <pc:docMk/>
            <pc:sldMk cId="511609143" sldId="364"/>
            <ac:spMk id="2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8:37.284" v="4352" actId="20577"/>
          <ac:spMkLst>
            <pc:docMk/>
            <pc:sldMk cId="511609143" sldId="364"/>
            <ac:spMk id="253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14:45.438" v="4479" actId="1076"/>
          <ac:picMkLst>
            <pc:docMk/>
            <pc:sldMk cId="511609143" sldId="364"/>
            <ac:picMk id="6" creationId="{5546CDED-3D90-D40C-D599-49730DEAC21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511609143" sldId="364"/>
            <ac:picMk id="11" creationId="{F0D55864-33A4-C1A4-8EBB-103E29F22240}"/>
          </ac:picMkLst>
        </pc:picChg>
        <pc:picChg chg="del">
          <ac:chgData name="Antoine Monnier" userId="fbc564ab80e01855" providerId="LiveId" clId="{6E33B72F-44AB-45C5-899C-167491F6D54E}" dt="2024-02-10T12:19:19.329" v="4295" actId="478"/>
          <ac:picMkLst>
            <pc:docMk/>
            <pc:sldMk cId="511609143" sldId="364"/>
            <ac:picMk id="254" creationId="{00000000-0000-0000-0000-000000000000}"/>
          </ac:picMkLst>
        </pc:picChg>
      </pc:sldChg>
      <pc:sldChg chg="add del">
        <pc:chgData name="Antoine Monnier" userId="fbc564ab80e01855" providerId="LiveId" clId="{6E33B72F-44AB-45C5-899C-167491F6D54E}" dt="2024-02-11T09:17:07.568" v="4481"/>
        <pc:sldMkLst>
          <pc:docMk/>
          <pc:sldMk cId="2831641415" sldId="36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488994956" sldId="365"/>
        </pc:sldMkLst>
        <pc:spChg chg="add del mod">
          <ac:chgData name="Antoine Monnier" userId="fbc564ab80e01855" providerId="LiveId" clId="{6E33B72F-44AB-45C5-899C-167491F6D54E}" dt="2024-02-11T09:19:30.538" v="4524" actId="478"/>
          <ac:spMkLst>
            <pc:docMk/>
            <pc:sldMk cId="3488994956" sldId="365"/>
            <ac:spMk id="4" creationId="{DF8250E9-6C8B-9CED-5C20-6DC85EF86732}"/>
          </ac:spMkLst>
        </pc:spChg>
        <pc:spChg chg="add mod">
          <ac:chgData name="Antoine Monnier" userId="fbc564ab80e01855" providerId="LiveId" clId="{6E33B72F-44AB-45C5-899C-167491F6D54E}" dt="2024-02-11T09:21:35.450" v="4569" actId="1076"/>
          <ac:spMkLst>
            <pc:docMk/>
            <pc:sldMk cId="3488994956" sldId="365"/>
            <ac:spMk id="7" creationId="{86D6407E-FFD6-9E19-C73C-20C96E2B5175}"/>
          </ac:spMkLst>
        </pc:spChg>
        <pc:spChg chg="mod">
          <ac:chgData name="Antoine Monnier" userId="fbc564ab80e01855" providerId="LiveId" clId="{6E33B72F-44AB-45C5-899C-167491F6D54E}" dt="2024-02-11T09:22:34.835" v="4583" actId="20577"/>
          <ac:spMkLst>
            <pc:docMk/>
            <pc:sldMk cId="3488994956" sldId="36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1:59.780" v="4572" actId="1076"/>
          <ac:spMkLst>
            <pc:docMk/>
            <pc:sldMk cId="3488994956" sldId="365"/>
            <ac:spMk id="282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1T09:19:18.474" v="4521" actId="478"/>
          <ac:grpSpMkLst>
            <pc:docMk/>
            <pc:sldMk cId="3488994956" sldId="365"/>
            <ac:grpSpMk id="283" creationId="{00000000-0000-0000-0000-000000000000}"/>
          </ac:grpSpMkLst>
        </pc:grpChg>
        <pc:picChg chg="del mod">
          <ac:chgData name="Antoine Monnier" userId="fbc564ab80e01855" providerId="LiveId" clId="{6E33B72F-44AB-45C5-899C-167491F6D54E}" dt="2024-02-11T09:19:26.196" v="4523" actId="478"/>
          <ac:picMkLst>
            <pc:docMk/>
            <pc:sldMk cId="3488994956" sldId="365"/>
            <ac:picMk id="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1T09:21:59.780" v="4572" actId="1076"/>
          <ac:picMkLst>
            <pc:docMk/>
            <pc:sldMk cId="3488994956" sldId="365"/>
            <ac:picMk id="6" creationId="{30DBEBF3-8842-48FD-3E4E-DA2D5F920F82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488994956" sldId="365"/>
            <ac:picMk id="9" creationId="{7450B8D6-ADED-55A8-94F7-2B8A99F2FA38}"/>
          </ac:picMkLst>
        </pc:picChg>
        <pc:picChg chg="add mod">
          <ac:chgData name="Antoine Monnier" userId="fbc564ab80e01855" providerId="LiveId" clId="{6E33B72F-44AB-45C5-899C-167491F6D54E}" dt="2024-02-11T09:21:43.523" v="4570" actId="14100"/>
          <ac:picMkLst>
            <pc:docMk/>
            <pc:sldMk cId="3488994956" sldId="365"/>
            <ac:picMk id="1026" creationId="{2F104BF0-93F9-7669-A92A-0F0DFE569642}"/>
          </ac:picMkLst>
        </pc:picChg>
      </pc:sldChg>
      <pc:sldChg chg="addSp delSp modSp add mod modTransition">
        <pc:chgData name="Antoine Monnier" userId="fbc564ab80e01855" providerId="LiveId" clId="{6E33B72F-44AB-45C5-899C-167491F6D54E}" dt="2024-02-11T09:49:17.037" v="4644"/>
        <pc:sldMkLst>
          <pc:docMk/>
          <pc:sldMk cId="1034708913" sldId="366"/>
        </pc:sldMkLst>
        <pc:spChg chg="add mod">
          <ac:chgData name="Antoine Monnier" userId="fbc564ab80e01855" providerId="LiveId" clId="{6E33B72F-44AB-45C5-899C-167491F6D54E}" dt="2024-02-11T09:23:31.033" v="4624" actId="20577"/>
          <ac:spMkLst>
            <pc:docMk/>
            <pc:sldMk cId="1034708913" sldId="366"/>
            <ac:spMk id="2" creationId="{80A89CDA-3561-481F-2049-0D97199896C0}"/>
          </ac:spMkLst>
        </pc:spChg>
        <pc:spChg chg="mod">
          <ac:chgData name="Antoine Monnier" userId="fbc564ab80e01855" providerId="LiveId" clId="{6E33B72F-44AB-45C5-899C-167491F6D54E}" dt="2024-02-11T09:22:42.194" v="4586" actId="20577"/>
          <ac:spMkLst>
            <pc:docMk/>
            <pc:sldMk cId="1034708913" sldId="366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00.452" v="4615" actId="14100"/>
          <ac:spMkLst>
            <pc:docMk/>
            <pc:sldMk cId="1034708913" sldId="366"/>
            <ac:spMk id="2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38.709" v="4625" actId="6549"/>
          <ac:spMkLst>
            <pc:docMk/>
            <pc:sldMk cId="1034708913" sldId="366"/>
            <ac:spMk id="261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4" creationId="{04223D0B-73A8-C02E-33BD-80DA99A3F7E7}"/>
          </ac:picMkLst>
        </pc:pic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5" creationId="{14022ECC-F5AD-A8D6-D5FB-E49B1C491FA0}"/>
          </ac:picMkLst>
        </pc:picChg>
        <pc:picChg chg="del">
          <ac:chgData name="Antoine Monnier" userId="fbc564ab80e01855" providerId="LiveId" clId="{6E33B72F-44AB-45C5-899C-167491F6D54E}" dt="2024-02-11T09:23:05.864" v="4616" actId="478"/>
          <ac:picMkLst>
            <pc:docMk/>
            <pc:sldMk cId="1034708913" sldId="366"/>
            <ac:picMk id="262" creationId="{00000000-0000-0000-0000-000000000000}"/>
          </ac:picMkLst>
        </pc:picChg>
      </pc:sldChg>
      <pc:sldMasterChg chg="delSldLayout">
        <pc:chgData name="Antoine Monnier" userId="fbc564ab80e01855" providerId="LiveId" clId="{6E33B72F-44AB-45C5-899C-167491F6D54E}" dt="2024-02-11T10:36:05.813" v="4645" actId="47"/>
        <pc:sldMasterMkLst>
          <pc:docMk/>
          <pc:sldMasterMk cId="0" sldId="2147483695"/>
        </pc:sldMasterMkLst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1666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30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11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65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6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509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36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9" name="Shape 13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Shape 13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2461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607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0025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49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32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52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18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275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37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94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31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69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4" name="Shape 14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07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5" name="Shape 14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Shape 14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85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Image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rtfolio #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pic" idx="2"/>
          </p:nvPr>
        </p:nvSpPr>
        <p:spPr>
          <a:xfrm>
            <a:off x="838200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3"/>
          </p:nvPr>
        </p:nvSpPr>
        <p:spPr>
          <a:xfrm>
            <a:off x="3487737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4"/>
          </p:nvPr>
        </p:nvSpPr>
        <p:spPr>
          <a:xfrm>
            <a:off x="6137275" y="2195510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idx="5"/>
          </p:nvPr>
        </p:nvSpPr>
        <p:spPr>
          <a:xfrm>
            <a:off x="8789988" y="2195509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pic" idx="2"/>
          </p:nvPr>
        </p:nvSpPr>
        <p:spPr>
          <a:xfrm>
            <a:off x="1456169" y="2207452"/>
            <a:ext cx="3693899" cy="2795471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pic" idx="3"/>
          </p:nvPr>
        </p:nvSpPr>
        <p:spPr>
          <a:xfrm>
            <a:off x="4133191" y="2615818"/>
            <a:ext cx="2227358" cy="29807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4151" y="1915350"/>
            <a:ext cx="4754266" cy="435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>
            <a:spLocks noGrp="1"/>
          </p:cNvSpPr>
          <p:nvPr>
            <p:ph type="pic" idx="2"/>
          </p:nvPr>
        </p:nvSpPr>
        <p:spPr>
          <a:xfrm>
            <a:off x="1219200" y="2175641"/>
            <a:ext cx="4173133" cy="25119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4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2652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pic" idx="2"/>
          </p:nvPr>
        </p:nvSpPr>
        <p:spPr>
          <a:xfrm>
            <a:off x="1816100" y="1358900"/>
            <a:ext cx="2197100" cy="392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 Lin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>
            <a:spLocks noGrp="1"/>
          </p:cNvSpPr>
          <p:nvPr>
            <p:ph type="pic" idx="2"/>
          </p:nvPr>
        </p:nvSpPr>
        <p:spPr>
          <a:xfrm>
            <a:off x="7013575" y="3702050"/>
            <a:ext cx="2768599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pic" idx="3"/>
          </p:nvPr>
        </p:nvSpPr>
        <p:spPr>
          <a:xfrm>
            <a:off x="9836150" y="3702050"/>
            <a:ext cx="1517650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pic" idx="4"/>
          </p:nvPr>
        </p:nvSpPr>
        <p:spPr>
          <a:xfrm>
            <a:off x="838200" y="4728971"/>
            <a:ext cx="1024128" cy="1024128"/>
          </a:xfrm>
          <a:prstGeom prst="ellipse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Image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1786758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pic" idx="3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71" r:id="rId11"/>
    <p:sldLayoutId id="2147483689" r:id="rId12"/>
    <p:sldLayoutId id="2147483690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68627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1107582" y="2529915"/>
            <a:ext cx="6135191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 dirty="0">
                <a:solidFill>
                  <a:schemeClr val="dk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Roboto"/>
              </a:rPr>
              <a:t>Taking Notes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47641" y="3699466"/>
            <a:ext cx="4201470" cy="3385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Second brain </a:t>
            </a:r>
            <a:r>
              <a:rPr lang="en-US" sz="2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methode</a:t>
            </a:r>
            <a:endParaRPr lang="en-US" sz="2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Shape 253"/>
          <p:cNvSpPr txBox="1"/>
          <p:nvPr/>
        </p:nvSpPr>
        <p:spPr>
          <a:xfrm flipH="1">
            <a:off x="1257280" y="4135526"/>
            <a:ext cx="6135191" cy="4231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 Or how a memory lost make me change my  technical watch ! “</a:t>
            </a:r>
            <a:b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315">
            <a:extLst>
              <a:ext uri="{FF2B5EF4-FFF2-40B4-BE49-F238E27FC236}">
                <a16:creationId xmlns:a16="http://schemas.microsoft.com/office/drawing/2014/main" id="{8E864B64-5441-7939-0511-7ADB6FD9E181}"/>
              </a:ext>
            </a:extLst>
          </p:cNvPr>
          <p:cNvSpPr txBox="1"/>
          <p:nvPr/>
        </p:nvSpPr>
        <p:spPr>
          <a:xfrm>
            <a:off x="1247640" y="2277073"/>
            <a:ext cx="1802095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6DDDB9-7BA5-6EE8-7C01-BCD81C9C5A66}"/>
              </a:ext>
            </a:extLst>
          </p:cNvPr>
          <p:cNvSpPr txBox="1"/>
          <p:nvPr/>
        </p:nvSpPr>
        <p:spPr>
          <a:xfrm>
            <a:off x="1532335" y="5826748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  Monnier</a:t>
            </a:r>
          </a:p>
        </p:txBody>
      </p:sp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5546CDED-3D90-D40C-D599-49730DEAC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06" y="4704992"/>
            <a:ext cx="1644976" cy="16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2878931" y="574158"/>
            <a:ext cx="63887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Esthetics</a:t>
            </a:r>
          </a:p>
        </p:txBody>
      </p:sp>
      <p:sp>
        <p:nvSpPr>
          <p:cNvPr id="380" name="Shape 380"/>
          <p:cNvSpPr/>
          <p:nvPr/>
        </p:nvSpPr>
        <p:spPr>
          <a:xfrm>
            <a:off x="3048000" y="1044212"/>
            <a:ext cx="6096000" cy="2857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872717" y="1828800"/>
            <a:ext cx="446567" cy="4465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Shape 382"/>
          <p:cNvCxnSpPr>
            <a:stCxn id="381" idx="4"/>
          </p:cNvCxnSpPr>
          <p:nvPr/>
        </p:nvCxnSpPr>
        <p:spPr>
          <a:xfrm>
            <a:off x="6096000" y="2275367"/>
            <a:ext cx="0" cy="4582500"/>
          </a:xfrm>
          <a:prstGeom prst="straightConnector1">
            <a:avLst/>
          </a:prstGeom>
          <a:noFill/>
          <a:ln w="9525" cap="flat" cmpd="sng">
            <a:solidFill>
              <a:srgbClr val="919BA8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FCA559BA-D96F-4D4C-3260-65B6D6478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7973" y="1925323"/>
            <a:ext cx="253522" cy="253522"/>
          </a:xfrm>
          <a:prstGeom prst="rect">
            <a:avLst/>
          </a:prstGeom>
        </p:spPr>
      </p:pic>
      <p:pic>
        <p:nvPicPr>
          <p:cNvPr id="14" name="Image 1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0376745-83AF-9D8A-1F64-5EC04EA4D7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0" y="2414589"/>
            <a:ext cx="4556160" cy="3557605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pic>
        <p:nvPicPr>
          <p:cNvPr id="16" name="Image 1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B488CCF-3883-6898-481A-29FBEAE276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21" y="2414590"/>
            <a:ext cx="4556159" cy="355760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7" name="Shape 1504">
            <a:extLst>
              <a:ext uri="{FF2B5EF4-FFF2-40B4-BE49-F238E27FC236}">
                <a16:creationId xmlns:a16="http://schemas.microsoft.com/office/drawing/2014/main" id="{91237007-B58E-0DF1-C508-7E5ED9578B7A}"/>
              </a:ext>
            </a:extLst>
          </p:cNvPr>
          <p:cNvSpPr txBox="1"/>
          <p:nvPr/>
        </p:nvSpPr>
        <p:spPr>
          <a:xfrm>
            <a:off x="2235967" y="1881794"/>
            <a:ext cx="1285928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BEFORE</a:t>
            </a:r>
          </a:p>
        </p:txBody>
      </p:sp>
      <p:sp>
        <p:nvSpPr>
          <p:cNvPr id="18" name="Shape 1504">
            <a:extLst>
              <a:ext uri="{FF2B5EF4-FFF2-40B4-BE49-F238E27FC236}">
                <a16:creationId xmlns:a16="http://schemas.microsoft.com/office/drawing/2014/main" id="{58D0B0A4-26B8-1778-73C1-49B049535E3E}"/>
              </a:ext>
            </a:extLst>
          </p:cNvPr>
          <p:cNvSpPr txBox="1"/>
          <p:nvPr/>
        </p:nvSpPr>
        <p:spPr>
          <a:xfrm>
            <a:off x="8501036" y="1881793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AFTER</a:t>
            </a:r>
          </a:p>
        </p:txBody>
      </p:sp>
      <p:sp>
        <p:nvSpPr>
          <p:cNvPr id="19" name="Shape 1504">
            <a:extLst>
              <a:ext uri="{FF2B5EF4-FFF2-40B4-BE49-F238E27FC236}">
                <a16:creationId xmlns:a16="http://schemas.microsoft.com/office/drawing/2014/main" id="{EB4B7038-867A-D124-0DE2-37D9D5656707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16587783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919754" y="1103292"/>
            <a:ext cx="336649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Notes Boxes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2514600"/>
            <a:ext cx="5067300" cy="3273425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0CBE271F-7933-B0BD-8F55-C250A6781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51" y="1499133"/>
            <a:ext cx="6031681" cy="470974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Shape 1504">
            <a:extLst>
              <a:ext uri="{FF2B5EF4-FFF2-40B4-BE49-F238E27FC236}">
                <a16:creationId xmlns:a16="http://schemas.microsoft.com/office/drawing/2014/main" id="{8CA3DA4E-9C7C-2059-EF07-66B120AEA007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750510C-682A-CC68-575E-7404055D0B8A}"/>
              </a:ext>
            </a:extLst>
          </p:cNvPr>
          <p:cNvGrpSpPr/>
          <p:nvPr/>
        </p:nvGrpSpPr>
        <p:grpSpPr>
          <a:xfrm>
            <a:off x="764722" y="2493336"/>
            <a:ext cx="4787585" cy="2912396"/>
            <a:chOff x="621847" y="2493336"/>
            <a:chExt cx="4787585" cy="2912396"/>
          </a:xfrm>
        </p:grpSpPr>
        <p:grpSp>
          <p:nvGrpSpPr>
            <p:cNvPr id="283" name="Shape 283"/>
            <p:cNvGrpSpPr/>
            <p:nvPr/>
          </p:nvGrpSpPr>
          <p:grpSpPr>
            <a:xfrm>
              <a:off x="631372" y="2493336"/>
              <a:ext cx="4778060" cy="1721771"/>
              <a:chOff x="6941714" y="4463901"/>
              <a:chExt cx="4778060" cy="1721771"/>
            </a:xfrm>
          </p:grpSpPr>
          <p:sp>
            <p:nvSpPr>
              <p:cNvPr id="285" name="Shape 285"/>
              <p:cNvSpPr/>
              <p:nvPr/>
            </p:nvSpPr>
            <p:spPr>
              <a:xfrm>
                <a:off x="6941714" y="4463901"/>
                <a:ext cx="574158" cy="5741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7729922" y="4503803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 Types of notes</a:t>
                </a:r>
              </a:p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 Fleeting / Literature / Permanent</a:t>
                </a: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6941714" y="5611514"/>
                <a:ext cx="574158" cy="57415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7729922" y="5641892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Color + Icon</a:t>
                </a: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7167517" y="5800339"/>
                <a:ext cx="122551" cy="19650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cubicBezTo>
                      <a:pt x="27000" y="0"/>
                      <a:pt x="0" y="16875"/>
                      <a:pt x="0" y="37500"/>
                    </a:cubicBezTo>
                    <a:cubicBezTo>
                      <a:pt x="0" y="73125"/>
                      <a:pt x="60000" y="120000"/>
                      <a:pt x="60000" y="120000"/>
                    </a:cubicBezTo>
                    <a:cubicBezTo>
                      <a:pt x="60000" y="120000"/>
                      <a:pt x="120000" y="73125"/>
                      <a:pt x="120000" y="37500"/>
                    </a:cubicBezTo>
                    <a:cubicBezTo>
                      <a:pt x="120000" y="16875"/>
                      <a:pt x="93000" y="0"/>
                      <a:pt x="60000" y="0"/>
                    </a:cubicBezTo>
                    <a:close/>
                    <a:moveTo>
                      <a:pt x="60000" y="58125"/>
                    </a:moveTo>
                    <a:cubicBezTo>
                      <a:pt x="42000" y="58125"/>
                      <a:pt x="27600" y="49125"/>
                      <a:pt x="27600" y="37875"/>
                    </a:cubicBezTo>
                    <a:cubicBezTo>
                      <a:pt x="27600" y="26625"/>
                      <a:pt x="42000" y="17625"/>
                      <a:pt x="60000" y="17625"/>
                    </a:cubicBezTo>
                    <a:cubicBezTo>
                      <a:pt x="78000" y="17625"/>
                      <a:pt x="92400" y="26625"/>
                      <a:pt x="92400" y="37875"/>
                    </a:cubicBezTo>
                    <a:cubicBezTo>
                      <a:pt x="92400" y="49125"/>
                      <a:pt x="78000" y="58125"/>
                      <a:pt x="60000" y="581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7117860" y="4638682"/>
                <a:ext cx="221862" cy="22397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666" y="88369"/>
                    </a:moveTo>
                    <a:cubicBezTo>
                      <a:pt x="67666" y="78913"/>
                      <a:pt x="75000" y="73695"/>
                      <a:pt x="87000" y="65869"/>
                    </a:cubicBezTo>
                    <a:cubicBezTo>
                      <a:pt x="101666" y="56413"/>
                      <a:pt x="120000" y="44673"/>
                      <a:pt x="120000" y="16630"/>
                    </a:cubicBezTo>
                    <a:cubicBezTo>
                      <a:pt x="120000" y="14021"/>
                      <a:pt x="117666" y="12065"/>
                      <a:pt x="115333" y="12065"/>
                    </a:cubicBezTo>
                    <a:cubicBezTo>
                      <a:pt x="92333" y="12065"/>
                      <a:pt x="92333" y="12065"/>
                      <a:pt x="92333" y="12065"/>
                    </a:cubicBezTo>
                    <a:cubicBezTo>
                      <a:pt x="89000" y="6195"/>
                      <a:pt x="79333" y="0"/>
                      <a:pt x="60000" y="0"/>
                    </a:cubicBezTo>
                    <a:cubicBezTo>
                      <a:pt x="40333" y="0"/>
                      <a:pt x="30666" y="6195"/>
                      <a:pt x="27666" y="12065"/>
                    </a:cubicBezTo>
                    <a:cubicBezTo>
                      <a:pt x="4666" y="12065"/>
                      <a:pt x="4666" y="12065"/>
                      <a:pt x="4666" y="12065"/>
                    </a:cubicBezTo>
                    <a:cubicBezTo>
                      <a:pt x="2000" y="12065"/>
                      <a:pt x="0" y="14021"/>
                      <a:pt x="0" y="16630"/>
                    </a:cubicBezTo>
                    <a:cubicBezTo>
                      <a:pt x="0" y="44673"/>
                      <a:pt x="18000" y="56413"/>
                      <a:pt x="32666" y="65869"/>
                    </a:cubicBezTo>
                    <a:cubicBezTo>
                      <a:pt x="44666" y="73695"/>
                      <a:pt x="52000" y="78913"/>
                      <a:pt x="52000" y="88369"/>
                    </a:cubicBezTo>
                    <a:cubicBezTo>
                      <a:pt x="52000" y="96847"/>
                      <a:pt x="52000" y="96847"/>
                      <a:pt x="52000" y="96847"/>
                    </a:cubicBezTo>
                    <a:cubicBezTo>
                      <a:pt x="39333" y="98152"/>
                      <a:pt x="30333" y="102717"/>
                      <a:pt x="30333" y="108260"/>
                    </a:cubicBezTo>
                    <a:cubicBezTo>
                      <a:pt x="30333" y="114782"/>
                      <a:pt x="43666" y="120000"/>
                      <a:pt x="60000" y="120000"/>
                    </a:cubicBezTo>
                    <a:cubicBezTo>
                      <a:pt x="76333" y="120000"/>
                      <a:pt x="89666" y="114782"/>
                      <a:pt x="89666" y="108260"/>
                    </a:cubicBezTo>
                    <a:cubicBezTo>
                      <a:pt x="89666" y="102717"/>
                      <a:pt x="80333" y="98152"/>
                      <a:pt x="67666" y="96847"/>
                    </a:cubicBezTo>
                    <a:lnTo>
                      <a:pt x="67666" y="88369"/>
                    </a:lnTo>
                    <a:close/>
                    <a:moveTo>
                      <a:pt x="86333" y="55434"/>
                    </a:moveTo>
                    <a:cubicBezTo>
                      <a:pt x="90000" y="47608"/>
                      <a:pt x="93000" y="36847"/>
                      <a:pt x="93666" y="21195"/>
                    </a:cubicBezTo>
                    <a:cubicBezTo>
                      <a:pt x="110333" y="21195"/>
                      <a:pt x="110333" y="21195"/>
                      <a:pt x="110333" y="21195"/>
                    </a:cubicBezTo>
                    <a:cubicBezTo>
                      <a:pt x="108666" y="38804"/>
                      <a:pt x="98000" y="47608"/>
                      <a:pt x="86333" y="55434"/>
                    </a:cubicBezTo>
                    <a:close/>
                    <a:moveTo>
                      <a:pt x="60000" y="7826"/>
                    </a:moveTo>
                    <a:cubicBezTo>
                      <a:pt x="78000" y="7826"/>
                      <a:pt x="85333" y="15326"/>
                      <a:pt x="85333" y="17934"/>
                    </a:cubicBezTo>
                    <a:cubicBezTo>
                      <a:pt x="85333" y="20543"/>
                      <a:pt x="78000" y="28043"/>
                      <a:pt x="60000" y="28043"/>
                    </a:cubicBezTo>
                    <a:cubicBezTo>
                      <a:pt x="41666" y="28043"/>
                      <a:pt x="34666" y="20543"/>
                      <a:pt x="34666" y="17934"/>
                    </a:cubicBezTo>
                    <a:cubicBezTo>
                      <a:pt x="34666" y="15326"/>
                      <a:pt x="41666" y="7826"/>
                      <a:pt x="60000" y="7826"/>
                    </a:cubicBezTo>
                    <a:close/>
                    <a:moveTo>
                      <a:pt x="9666" y="21195"/>
                    </a:moveTo>
                    <a:cubicBezTo>
                      <a:pt x="26333" y="21195"/>
                      <a:pt x="26333" y="21195"/>
                      <a:pt x="26333" y="21195"/>
                    </a:cubicBezTo>
                    <a:cubicBezTo>
                      <a:pt x="26666" y="36847"/>
                      <a:pt x="29666" y="47608"/>
                      <a:pt x="33666" y="55434"/>
                    </a:cubicBezTo>
                    <a:cubicBezTo>
                      <a:pt x="22000" y="47608"/>
                      <a:pt x="11000" y="38804"/>
                      <a:pt x="9666" y="211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Shape 287">
              <a:extLst>
                <a:ext uri="{FF2B5EF4-FFF2-40B4-BE49-F238E27FC236}">
                  <a16:creationId xmlns:a16="http://schemas.microsoft.com/office/drawing/2014/main" id="{C680FF6F-E090-C91F-D00B-BF2739E32332}"/>
                </a:ext>
              </a:extLst>
            </p:cNvPr>
            <p:cNvSpPr/>
            <p:nvPr/>
          </p:nvSpPr>
          <p:spPr>
            <a:xfrm>
              <a:off x="621847" y="4831574"/>
              <a:ext cx="574158" cy="5741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" name="Shape 288">
              <a:extLst>
                <a:ext uri="{FF2B5EF4-FFF2-40B4-BE49-F238E27FC236}">
                  <a16:creationId xmlns:a16="http://schemas.microsoft.com/office/drawing/2014/main" id="{7BC16B87-048B-358B-1576-03909B3B668C}"/>
                </a:ext>
              </a:extLst>
            </p:cNvPr>
            <p:cNvSpPr/>
            <p:nvPr/>
          </p:nvSpPr>
          <p:spPr>
            <a:xfrm>
              <a:off x="1410055" y="4861952"/>
              <a:ext cx="3989852" cy="4973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buSzPct val="25000"/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Templates</a:t>
              </a:r>
            </a:p>
          </p:txBody>
        </p:sp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BFFA32CC-D491-F0DA-26FE-4DF6691C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7518" y="4999590"/>
              <a:ext cx="238125" cy="23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6140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46499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-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Status</a:t>
            </a:r>
          </a:p>
        </p:txBody>
      </p:sp>
      <p:pic>
        <p:nvPicPr>
          <p:cNvPr id="7" name="Image 6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90B855F0-B6C4-55E1-BBD3-BE39B1560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307" r="38692" b="21057"/>
          <a:stretch/>
        </p:blipFill>
        <p:spPr>
          <a:xfrm>
            <a:off x="1674288" y="2091744"/>
            <a:ext cx="3840480" cy="397192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9B81614-AEEF-4304-240F-9ABEA73B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34" y="3429000"/>
            <a:ext cx="4229690" cy="29436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Automate sorting</a:t>
            </a:r>
          </a:p>
        </p:txBody>
      </p:sp>
      <p:sp>
        <p:nvSpPr>
          <p:cNvPr id="2" name="Shape 1504">
            <a:extLst>
              <a:ext uri="{FF2B5EF4-FFF2-40B4-BE49-F238E27FC236}">
                <a16:creationId xmlns:a16="http://schemas.microsoft.com/office/drawing/2014/main" id="{BFD469A2-31C5-5951-678B-56725D2C4582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34025625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5862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Super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Multiple Sources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Automate sorting</a:t>
            </a:r>
          </a:p>
        </p:txBody>
      </p:sp>
      <p:pic>
        <p:nvPicPr>
          <p:cNvPr id="6" name="Image 5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4C8B943B-4950-2B05-891D-9305AB233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r="39844" b="28798"/>
          <a:stretch/>
        </p:blipFill>
        <p:spPr>
          <a:xfrm>
            <a:off x="1674288" y="2189711"/>
            <a:ext cx="3840479" cy="373883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E200E9-F33B-AD60-CE98-8177FBA1E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4235194" cy="3147467"/>
          </a:xfrm>
          <a:prstGeom prst="rect">
            <a:avLst/>
          </a:prstGeom>
        </p:spPr>
      </p:pic>
      <p:sp>
        <p:nvSpPr>
          <p:cNvPr id="2" name="Shape 1504">
            <a:extLst>
              <a:ext uri="{FF2B5EF4-FFF2-40B4-BE49-F238E27FC236}">
                <a16:creationId xmlns:a16="http://schemas.microsoft.com/office/drawing/2014/main" id="{47832D6E-FC2B-8BB3-1937-D8671E85CBE0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082005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6243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Note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Automate sorting</a:t>
            </a:r>
          </a:p>
        </p:txBody>
      </p:sp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4AEF135-F2E2-5A91-B2FB-CBEDD5D73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t="1250" r="31716" b="3269"/>
          <a:stretch/>
        </p:blipFill>
        <p:spPr>
          <a:xfrm>
            <a:off x="1674288" y="2189711"/>
            <a:ext cx="3822407" cy="4061406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17E4B-69E7-7FED-CDFE-E3152F53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234" y="2471258"/>
            <a:ext cx="4345156" cy="3144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D6EA6C-F12D-C13C-135C-38C3C7D5C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3893039" cy="3139261"/>
          </a:xfrm>
          <a:prstGeom prst="rect">
            <a:avLst/>
          </a:prstGeom>
        </p:spPr>
      </p:pic>
      <p:sp>
        <p:nvSpPr>
          <p:cNvPr id="2" name="Shape 1504">
            <a:extLst>
              <a:ext uri="{FF2B5EF4-FFF2-40B4-BE49-F238E27FC236}">
                <a16:creationId xmlns:a16="http://schemas.microsoft.com/office/drawing/2014/main" id="{04700EE0-52A1-BA66-1F76-4F5C9D30EFFB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5178349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/>
        </p:nvSpPr>
        <p:spPr>
          <a:xfrm>
            <a:off x="8741732" y="1789239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Simple Question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0" name="Shape 1320"/>
          <p:cNvCxnSpPr/>
          <p:nvPr/>
        </p:nvCxnSpPr>
        <p:spPr>
          <a:xfrm>
            <a:off x="8826792" y="2161025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1" name="Shape 1321"/>
          <p:cNvSpPr/>
          <p:nvPr/>
        </p:nvSpPr>
        <p:spPr>
          <a:xfrm>
            <a:off x="8741732" y="4984276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Callouts to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higlight</a:t>
            </a:r>
            <a:endParaRPr lang="en-US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2" name="Shape 1322"/>
          <p:cNvCxnSpPr/>
          <p:nvPr/>
        </p:nvCxnSpPr>
        <p:spPr>
          <a:xfrm>
            <a:off x="8826792" y="5356062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3" name="Shape 1323"/>
          <p:cNvSpPr/>
          <p:nvPr/>
        </p:nvSpPr>
        <p:spPr>
          <a:xfrm>
            <a:off x="8741732" y="3386757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Connection Graph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26792" y="3758544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5" name="Shape 1325"/>
          <p:cNvSpPr/>
          <p:nvPr/>
        </p:nvSpPr>
        <p:spPr>
          <a:xfrm>
            <a:off x="8314734" y="1898189"/>
            <a:ext cx="313018" cy="3130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54" y="41886"/>
                </a:moveTo>
                <a:cubicBezTo>
                  <a:pt x="10754" y="40754"/>
                  <a:pt x="10754" y="40754"/>
                  <a:pt x="10754" y="40754"/>
                </a:cubicBezTo>
                <a:cubicBezTo>
                  <a:pt x="10754" y="37924"/>
                  <a:pt x="11320" y="35094"/>
                  <a:pt x="11886" y="32830"/>
                </a:cubicBezTo>
                <a:cubicBezTo>
                  <a:pt x="2264" y="25471"/>
                  <a:pt x="2264" y="25471"/>
                  <a:pt x="2264" y="25471"/>
                </a:cubicBezTo>
                <a:cubicBezTo>
                  <a:pt x="3396" y="22075"/>
                  <a:pt x="5094" y="19245"/>
                  <a:pt x="7924" y="15849"/>
                </a:cubicBezTo>
                <a:cubicBezTo>
                  <a:pt x="18679" y="20377"/>
                  <a:pt x="18679" y="20377"/>
                  <a:pt x="18679" y="20377"/>
                </a:cubicBezTo>
                <a:cubicBezTo>
                  <a:pt x="20377" y="18113"/>
                  <a:pt x="23207" y="16415"/>
                  <a:pt x="26037" y="14716"/>
                </a:cubicBezTo>
                <a:cubicBezTo>
                  <a:pt x="24339" y="2830"/>
                  <a:pt x="24339" y="2830"/>
                  <a:pt x="24339" y="2830"/>
                </a:cubicBezTo>
                <a:cubicBezTo>
                  <a:pt x="26037" y="2264"/>
                  <a:pt x="28301" y="1698"/>
                  <a:pt x="30000" y="1132"/>
                </a:cubicBezTo>
                <a:cubicBezTo>
                  <a:pt x="31698" y="566"/>
                  <a:pt x="33396" y="0"/>
                  <a:pt x="35094" y="0"/>
                </a:cubicBezTo>
                <a:cubicBezTo>
                  <a:pt x="39622" y="10754"/>
                  <a:pt x="39622" y="10754"/>
                  <a:pt x="39622" y="10754"/>
                </a:cubicBezTo>
                <a:cubicBezTo>
                  <a:pt x="40754" y="10754"/>
                  <a:pt x="40754" y="10754"/>
                  <a:pt x="40754" y="10754"/>
                </a:cubicBezTo>
                <a:cubicBezTo>
                  <a:pt x="43584" y="10754"/>
                  <a:pt x="46415" y="10754"/>
                  <a:pt x="48679" y="11886"/>
                </a:cubicBezTo>
                <a:cubicBezTo>
                  <a:pt x="56037" y="2264"/>
                  <a:pt x="56037" y="2264"/>
                  <a:pt x="56037" y="2264"/>
                </a:cubicBezTo>
                <a:cubicBezTo>
                  <a:pt x="59433" y="3396"/>
                  <a:pt x="62830" y="5094"/>
                  <a:pt x="65660" y="7358"/>
                </a:cubicBezTo>
                <a:cubicBezTo>
                  <a:pt x="61132" y="18679"/>
                  <a:pt x="61132" y="18679"/>
                  <a:pt x="61132" y="18679"/>
                </a:cubicBezTo>
                <a:cubicBezTo>
                  <a:pt x="63396" y="20943"/>
                  <a:pt x="65660" y="23207"/>
                  <a:pt x="66792" y="26037"/>
                </a:cubicBezTo>
                <a:cubicBezTo>
                  <a:pt x="78679" y="24339"/>
                  <a:pt x="78679" y="24339"/>
                  <a:pt x="78679" y="24339"/>
                </a:cubicBezTo>
                <a:cubicBezTo>
                  <a:pt x="79811" y="26037"/>
                  <a:pt x="80377" y="27735"/>
                  <a:pt x="80943" y="29433"/>
                </a:cubicBezTo>
                <a:cubicBezTo>
                  <a:pt x="80943" y="31132"/>
                  <a:pt x="81509" y="33396"/>
                  <a:pt x="82075" y="35094"/>
                </a:cubicBezTo>
                <a:cubicBezTo>
                  <a:pt x="70754" y="39622"/>
                  <a:pt x="70754" y="39622"/>
                  <a:pt x="70754" y="39622"/>
                </a:cubicBezTo>
                <a:cubicBezTo>
                  <a:pt x="70754" y="40754"/>
                  <a:pt x="70754" y="40754"/>
                  <a:pt x="70754" y="40754"/>
                </a:cubicBezTo>
                <a:cubicBezTo>
                  <a:pt x="70754" y="43584"/>
                  <a:pt x="70754" y="46415"/>
                  <a:pt x="70188" y="48679"/>
                </a:cubicBezTo>
                <a:cubicBezTo>
                  <a:pt x="79245" y="56037"/>
                  <a:pt x="79245" y="56037"/>
                  <a:pt x="79245" y="56037"/>
                </a:cubicBezTo>
                <a:cubicBezTo>
                  <a:pt x="78113" y="59433"/>
                  <a:pt x="76415" y="62830"/>
                  <a:pt x="74150" y="65660"/>
                </a:cubicBezTo>
                <a:cubicBezTo>
                  <a:pt x="62830" y="61132"/>
                  <a:pt x="62830" y="61132"/>
                  <a:pt x="62830" y="61132"/>
                </a:cubicBezTo>
                <a:cubicBezTo>
                  <a:pt x="60566" y="63396"/>
                  <a:pt x="58301" y="65094"/>
                  <a:pt x="56037" y="66792"/>
                </a:cubicBezTo>
                <a:cubicBezTo>
                  <a:pt x="57169" y="78679"/>
                  <a:pt x="57169" y="78679"/>
                  <a:pt x="57169" y="78679"/>
                </a:cubicBezTo>
                <a:cubicBezTo>
                  <a:pt x="55471" y="79245"/>
                  <a:pt x="53773" y="80377"/>
                  <a:pt x="52075" y="80377"/>
                </a:cubicBezTo>
                <a:cubicBezTo>
                  <a:pt x="50377" y="80943"/>
                  <a:pt x="48679" y="81509"/>
                  <a:pt x="46981" y="81509"/>
                </a:cubicBezTo>
                <a:cubicBezTo>
                  <a:pt x="41886" y="70754"/>
                  <a:pt x="41886" y="70754"/>
                  <a:pt x="41886" y="70754"/>
                </a:cubicBezTo>
                <a:cubicBezTo>
                  <a:pt x="40754" y="70754"/>
                  <a:pt x="40754" y="70754"/>
                  <a:pt x="40754" y="70754"/>
                </a:cubicBezTo>
                <a:cubicBezTo>
                  <a:pt x="37924" y="70754"/>
                  <a:pt x="35660" y="70754"/>
                  <a:pt x="32830" y="69622"/>
                </a:cubicBezTo>
                <a:cubicBezTo>
                  <a:pt x="25471" y="79245"/>
                  <a:pt x="25471" y="79245"/>
                  <a:pt x="25471" y="79245"/>
                </a:cubicBezTo>
                <a:cubicBezTo>
                  <a:pt x="22641" y="78113"/>
                  <a:pt x="19245" y="76415"/>
                  <a:pt x="15849" y="74150"/>
                </a:cubicBezTo>
                <a:cubicBezTo>
                  <a:pt x="20377" y="62830"/>
                  <a:pt x="20377" y="62830"/>
                  <a:pt x="20377" y="62830"/>
                </a:cubicBezTo>
                <a:cubicBezTo>
                  <a:pt x="18113" y="61132"/>
                  <a:pt x="16415" y="58867"/>
                  <a:pt x="14716" y="56037"/>
                </a:cubicBezTo>
                <a:cubicBezTo>
                  <a:pt x="2830" y="57169"/>
                  <a:pt x="2830" y="57169"/>
                  <a:pt x="2830" y="57169"/>
                </a:cubicBezTo>
                <a:cubicBezTo>
                  <a:pt x="2264" y="55471"/>
                  <a:pt x="1698" y="53773"/>
                  <a:pt x="1132" y="52075"/>
                </a:cubicBezTo>
                <a:cubicBezTo>
                  <a:pt x="566" y="50377"/>
                  <a:pt x="0" y="48679"/>
                  <a:pt x="0" y="46981"/>
                </a:cubicBezTo>
                <a:lnTo>
                  <a:pt x="10754" y="41886"/>
                </a:lnTo>
                <a:close/>
                <a:moveTo>
                  <a:pt x="25471" y="40754"/>
                </a:moveTo>
                <a:cubicBezTo>
                  <a:pt x="25471" y="45283"/>
                  <a:pt x="27169" y="48679"/>
                  <a:pt x="30000" y="51509"/>
                </a:cubicBezTo>
                <a:cubicBezTo>
                  <a:pt x="33396" y="54339"/>
                  <a:pt x="36792" y="56037"/>
                  <a:pt x="40754" y="56037"/>
                </a:cubicBezTo>
                <a:cubicBezTo>
                  <a:pt x="45283" y="56037"/>
                  <a:pt x="48679" y="54339"/>
                  <a:pt x="51509" y="51509"/>
                </a:cubicBezTo>
                <a:cubicBezTo>
                  <a:pt x="54339" y="48113"/>
                  <a:pt x="56037" y="44716"/>
                  <a:pt x="56037" y="40754"/>
                </a:cubicBezTo>
                <a:cubicBezTo>
                  <a:pt x="56037" y="39622"/>
                  <a:pt x="55471" y="38490"/>
                  <a:pt x="55471" y="36792"/>
                </a:cubicBezTo>
                <a:cubicBezTo>
                  <a:pt x="54339" y="33396"/>
                  <a:pt x="52641" y="30566"/>
                  <a:pt x="49811" y="28867"/>
                </a:cubicBezTo>
                <a:cubicBezTo>
                  <a:pt x="46981" y="26603"/>
                  <a:pt x="44150" y="25471"/>
                  <a:pt x="40754" y="25471"/>
                </a:cubicBezTo>
                <a:cubicBezTo>
                  <a:pt x="40188" y="25471"/>
                  <a:pt x="38490" y="26037"/>
                  <a:pt x="36792" y="26603"/>
                </a:cubicBezTo>
                <a:cubicBezTo>
                  <a:pt x="33396" y="27169"/>
                  <a:pt x="31132" y="28867"/>
                  <a:pt x="28867" y="31698"/>
                </a:cubicBezTo>
                <a:cubicBezTo>
                  <a:pt x="26603" y="34528"/>
                  <a:pt x="25471" y="37358"/>
                  <a:pt x="25471" y="40754"/>
                </a:cubicBezTo>
                <a:close/>
                <a:moveTo>
                  <a:pt x="66792" y="92830"/>
                </a:moveTo>
                <a:cubicBezTo>
                  <a:pt x="66792" y="91698"/>
                  <a:pt x="66226" y="90566"/>
                  <a:pt x="66226" y="89433"/>
                </a:cubicBezTo>
                <a:cubicBezTo>
                  <a:pt x="66226" y="88867"/>
                  <a:pt x="66226" y="87735"/>
                  <a:pt x="66226" y="87169"/>
                </a:cubicBezTo>
                <a:cubicBezTo>
                  <a:pt x="66226" y="86603"/>
                  <a:pt x="66226" y="86037"/>
                  <a:pt x="66226" y="84905"/>
                </a:cubicBezTo>
                <a:cubicBezTo>
                  <a:pt x="66226" y="84339"/>
                  <a:pt x="66792" y="83207"/>
                  <a:pt x="66792" y="82075"/>
                </a:cubicBezTo>
                <a:cubicBezTo>
                  <a:pt x="59433" y="75849"/>
                  <a:pt x="59433" y="75849"/>
                  <a:pt x="59433" y="75849"/>
                </a:cubicBezTo>
                <a:cubicBezTo>
                  <a:pt x="60566" y="72452"/>
                  <a:pt x="62264" y="69622"/>
                  <a:pt x="64528" y="66792"/>
                </a:cubicBezTo>
                <a:cubicBezTo>
                  <a:pt x="73584" y="70188"/>
                  <a:pt x="73584" y="70188"/>
                  <a:pt x="73584" y="70188"/>
                </a:cubicBezTo>
                <a:cubicBezTo>
                  <a:pt x="76415" y="67358"/>
                  <a:pt x="79811" y="65660"/>
                  <a:pt x="83207" y="65094"/>
                </a:cubicBezTo>
                <a:cubicBezTo>
                  <a:pt x="84339" y="55471"/>
                  <a:pt x="84339" y="55471"/>
                  <a:pt x="84339" y="55471"/>
                </a:cubicBezTo>
                <a:cubicBezTo>
                  <a:pt x="86037" y="54905"/>
                  <a:pt x="87735" y="54905"/>
                  <a:pt x="90000" y="54905"/>
                </a:cubicBezTo>
                <a:cubicBezTo>
                  <a:pt x="91698" y="54905"/>
                  <a:pt x="93396" y="54905"/>
                  <a:pt x="95094" y="55471"/>
                </a:cubicBezTo>
                <a:cubicBezTo>
                  <a:pt x="96792" y="65094"/>
                  <a:pt x="96792" y="65094"/>
                  <a:pt x="96792" y="65094"/>
                </a:cubicBezTo>
                <a:cubicBezTo>
                  <a:pt x="100188" y="65660"/>
                  <a:pt x="103018" y="67358"/>
                  <a:pt x="105849" y="70188"/>
                </a:cubicBezTo>
                <a:cubicBezTo>
                  <a:pt x="114905" y="66792"/>
                  <a:pt x="114905" y="66792"/>
                  <a:pt x="114905" y="66792"/>
                </a:cubicBezTo>
                <a:cubicBezTo>
                  <a:pt x="117169" y="69622"/>
                  <a:pt x="118867" y="72452"/>
                  <a:pt x="120000" y="75849"/>
                </a:cubicBezTo>
                <a:cubicBezTo>
                  <a:pt x="112641" y="82075"/>
                  <a:pt x="112641" y="82075"/>
                  <a:pt x="112641" y="82075"/>
                </a:cubicBezTo>
                <a:cubicBezTo>
                  <a:pt x="113207" y="83773"/>
                  <a:pt x="113207" y="85471"/>
                  <a:pt x="113207" y="87169"/>
                </a:cubicBezTo>
                <a:cubicBezTo>
                  <a:pt x="113207" y="88867"/>
                  <a:pt x="113207" y="90566"/>
                  <a:pt x="112641" y="92830"/>
                </a:cubicBezTo>
                <a:cubicBezTo>
                  <a:pt x="120000" y="99056"/>
                  <a:pt x="120000" y="99056"/>
                  <a:pt x="120000" y="99056"/>
                </a:cubicBezTo>
                <a:cubicBezTo>
                  <a:pt x="118867" y="101886"/>
                  <a:pt x="117169" y="105283"/>
                  <a:pt x="114905" y="108113"/>
                </a:cubicBezTo>
                <a:cubicBezTo>
                  <a:pt x="105849" y="104716"/>
                  <a:pt x="105849" y="104716"/>
                  <a:pt x="105849" y="104716"/>
                </a:cubicBezTo>
                <a:cubicBezTo>
                  <a:pt x="103018" y="106981"/>
                  <a:pt x="100188" y="108679"/>
                  <a:pt x="96792" y="109811"/>
                </a:cubicBezTo>
                <a:cubicBezTo>
                  <a:pt x="95094" y="119433"/>
                  <a:pt x="95094" y="119433"/>
                  <a:pt x="95094" y="119433"/>
                </a:cubicBezTo>
                <a:cubicBezTo>
                  <a:pt x="93396" y="120000"/>
                  <a:pt x="91698" y="120000"/>
                  <a:pt x="90000" y="120000"/>
                </a:cubicBezTo>
                <a:cubicBezTo>
                  <a:pt x="87735" y="120000"/>
                  <a:pt x="86037" y="120000"/>
                  <a:pt x="84339" y="119433"/>
                </a:cubicBezTo>
                <a:cubicBezTo>
                  <a:pt x="83207" y="109811"/>
                  <a:pt x="83207" y="109811"/>
                  <a:pt x="83207" y="109811"/>
                </a:cubicBezTo>
                <a:cubicBezTo>
                  <a:pt x="79811" y="109245"/>
                  <a:pt x="76415" y="106981"/>
                  <a:pt x="73584" y="104716"/>
                </a:cubicBezTo>
                <a:cubicBezTo>
                  <a:pt x="64528" y="108113"/>
                  <a:pt x="64528" y="108113"/>
                  <a:pt x="64528" y="108113"/>
                </a:cubicBezTo>
                <a:cubicBezTo>
                  <a:pt x="62264" y="105283"/>
                  <a:pt x="60566" y="101886"/>
                  <a:pt x="59433" y="99056"/>
                </a:cubicBezTo>
                <a:lnTo>
                  <a:pt x="66792" y="92830"/>
                </a:lnTo>
                <a:close/>
                <a:moveTo>
                  <a:pt x="90000" y="99056"/>
                </a:moveTo>
                <a:cubicBezTo>
                  <a:pt x="92830" y="99056"/>
                  <a:pt x="95660" y="97924"/>
                  <a:pt x="97924" y="95660"/>
                </a:cubicBezTo>
                <a:cubicBezTo>
                  <a:pt x="100188" y="93396"/>
                  <a:pt x="101320" y="90566"/>
                  <a:pt x="101320" y="87169"/>
                </a:cubicBezTo>
                <a:cubicBezTo>
                  <a:pt x="101320" y="84339"/>
                  <a:pt x="100188" y="81509"/>
                  <a:pt x="97924" y="79245"/>
                </a:cubicBezTo>
                <a:cubicBezTo>
                  <a:pt x="95660" y="76415"/>
                  <a:pt x="92830" y="75283"/>
                  <a:pt x="90000" y="75283"/>
                </a:cubicBezTo>
                <a:cubicBezTo>
                  <a:pt x="86603" y="75283"/>
                  <a:pt x="83773" y="76415"/>
                  <a:pt x="81509" y="79245"/>
                </a:cubicBezTo>
                <a:cubicBezTo>
                  <a:pt x="79245" y="81509"/>
                  <a:pt x="78113" y="84339"/>
                  <a:pt x="78113" y="87169"/>
                </a:cubicBezTo>
                <a:cubicBezTo>
                  <a:pt x="78113" y="90566"/>
                  <a:pt x="79245" y="93396"/>
                  <a:pt x="81509" y="95660"/>
                </a:cubicBezTo>
                <a:cubicBezTo>
                  <a:pt x="83773" y="97924"/>
                  <a:pt x="86603" y="99056"/>
                  <a:pt x="90000" y="990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8290235" y="3509437"/>
            <a:ext cx="368915" cy="3018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4400" y="79411"/>
                  <a:pt x="14400" y="79411"/>
                  <a:pt x="14400" y="79411"/>
                </a:cubicBezTo>
                <a:cubicBezTo>
                  <a:pt x="37440" y="74117"/>
                  <a:pt x="37440" y="74117"/>
                  <a:pt x="37440" y="74117"/>
                </a:cubicBezTo>
                <a:cubicBezTo>
                  <a:pt x="60000" y="79411"/>
                  <a:pt x="60000" y="79411"/>
                  <a:pt x="60000" y="79411"/>
                </a:cubicBezTo>
                <a:cubicBezTo>
                  <a:pt x="63360" y="78823"/>
                  <a:pt x="63360" y="78823"/>
                  <a:pt x="63360" y="78823"/>
                </a:cubicBezTo>
                <a:cubicBezTo>
                  <a:pt x="49440" y="38823"/>
                  <a:pt x="49440" y="38823"/>
                  <a:pt x="49440" y="38823"/>
                </a:cubicBezTo>
                <a:cubicBezTo>
                  <a:pt x="48960" y="37058"/>
                  <a:pt x="48480" y="34705"/>
                  <a:pt x="48000" y="32941"/>
                </a:cubicBezTo>
                <a:cubicBezTo>
                  <a:pt x="48000" y="31176"/>
                  <a:pt x="47520" y="29411"/>
                  <a:pt x="47520" y="27647"/>
                </a:cubicBezTo>
                <a:cubicBezTo>
                  <a:pt x="47520" y="20000"/>
                  <a:pt x="49920" y="13529"/>
                  <a:pt x="54240" y="8235"/>
                </a:cubicBezTo>
                <a:cubicBezTo>
                  <a:pt x="58560" y="2941"/>
                  <a:pt x="63840" y="0"/>
                  <a:pt x="70080" y="0"/>
                </a:cubicBezTo>
                <a:cubicBezTo>
                  <a:pt x="76320" y="0"/>
                  <a:pt x="81600" y="2941"/>
                  <a:pt x="85920" y="8235"/>
                </a:cubicBezTo>
                <a:cubicBezTo>
                  <a:pt x="90240" y="13529"/>
                  <a:pt x="92640" y="20000"/>
                  <a:pt x="92640" y="27647"/>
                </a:cubicBezTo>
                <a:cubicBezTo>
                  <a:pt x="92640" y="29411"/>
                  <a:pt x="92640" y="31176"/>
                  <a:pt x="92160" y="32941"/>
                </a:cubicBezTo>
                <a:cubicBezTo>
                  <a:pt x="91680" y="34705"/>
                  <a:pt x="91680" y="36470"/>
                  <a:pt x="90720" y="38235"/>
                </a:cubicBezTo>
                <a:cubicBezTo>
                  <a:pt x="77760" y="75294"/>
                  <a:pt x="77760" y="75294"/>
                  <a:pt x="77760" y="75294"/>
                </a:cubicBezTo>
                <a:cubicBezTo>
                  <a:pt x="82560" y="74117"/>
                  <a:pt x="82560" y="74117"/>
                  <a:pt x="82560" y="74117"/>
                </a:cubicBezTo>
                <a:cubicBezTo>
                  <a:pt x="106080" y="79411"/>
                  <a:pt x="106080" y="79411"/>
                  <a:pt x="106080" y="79411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89280" y="112352"/>
                  <a:pt x="89280" y="112352"/>
                  <a:pt x="89280" y="112352"/>
                </a:cubicBezTo>
                <a:cubicBezTo>
                  <a:pt x="60000" y="120000"/>
                  <a:pt x="60000" y="120000"/>
                  <a:pt x="60000" y="120000"/>
                </a:cubicBezTo>
                <a:cubicBezTo>
                  <a:pt x="30720" y="112352"/>
                  <a:pt x="30720" y="112352"/>
                  <a:pt x="30720" y="112352"/>
                </a:cubicBezTo>
                <a:lnTo>
                  <a:pt x="0" y="120000"/>
                </a:lnTo>
                <a:close/>
                <a:moveTo>
                  <a:pt x="7680" y="114705"/>
                </a:moveTo>
                <a:cubicBezTo>
                  <a:pt x="31680" y="108823"/>
                  <a:pt x="31680" y="108823"/>
                  <a:pt x="31680" y="108823"/>
                </a:cubicBezTo>
                <a:cubicBezTo>
                  <a:pt x="32160" y="104117"/>
                  <a:pt x="32160" y="104117"/>
                  <a:pt x="32160" y="104117"/>
                </a:cubicBezTo>
                <a:cubicBezTo>
                  <a:pt x="36960" y="110000"/>
                  <a:pt x="36960" y="110000"/>
                  <a:pt x="36960" y="110000"/>
                </a:cubicBezTo>
                <a:cubicBezTo>
                  <a:pt x="43200" y="111764"/>
                  <a:pt x="43200" y="111764"/>
                  <a:pt x="43200" y="111764"/>
                </a:cubicBezTo>
                <a:cubicBezTo>
                  <a:pt x="33120" y="99411"/>
                  <a:pt x="33120" y="99411"/>
                  <a:pt x="33120" y="99411"/>
                </a:cubicBezTo>
                <a:cubicBezTo>
                  <a:pt x="34080" y="94117"/>
                  <a:pt x="34080" y="94117"/>
                  <a:pt x="34080" y="94117"/>
                </a:cubicBezTo>
                <a:cubicBezTo>
                  <a:pt x="49440" y="112941"/>
                  <a:pt x="49440" y="112941"/>
                  <a:pt x="49440" y="112941"/>
                </a:cubicBezTo>
                <a:cubicBezTo>
                  <a:pt x="55680" y="114705"/>
                  <a:pt x="55680" y="114705"/>
                  <a:pt x="55680" y="114705"/>
                </a:cubicBezTo>
                <a:cubicBezTo>
                  <a:pt x="35040" y="88823"/>
                  <a:pt x="35040" y="88823"/>
                  <a:pt x="35040" y="88823"/>
                </a:cubicBezTo>
                <a:cubicBezTo>
                  <a:pt x="36000" y="84117"/>
                  <a:pt x="36000" y="84117"/>
                  <a:pt x="36000" y="84117"/>
                </a:cubicBezTo>
                <a:cubicBezTo>
                  <a:pt x="60000" y="113529"/>
                  <a:pt x="60000" y="113529"/>
                  <a:pt x="60000" y="113529"/>
                </a:cubicBezTo>
                <a:cubicBezTo>
                  <a:pt x="60000" y="115882"/>
                  <a:pt x="60000" y="115882"/>
                  <a:pt x="60000" y="115882"/>
                </a:cubicBezTo>
                <a:cubicBezTo>
                  <a:pt x="88800" y="108823"/>
                  <a:pt x="88800" y="108823"/>
                  <a:pt x="88800" y="108823"/>
                </a:cubicBezTo>
                <a:cubicBezTo>
                  <a:pt x="91680" y="109411"/>
                  <a:pt x="91680" y="109411"/>
                  <a:pt x="91680" y="109411"/>
                </a:cubicBezTo>
                <a:cubicBezTo>
                  <a:pt x="87840" y="105294"/>
                  <a:pt x="87840" y="105294"/>
                  <a:pt x="87840" y="105294"/>
                </a:cubicBezTo>
                <a:cubicBezTo>
                  <a:pt x="86880" y="97058"/>
                  <a:pt x="86880" y="97058"/>
                  <a:pt x="86880" y="97058"/>
                </a:cubicBezTo>
                <a:cubicBezTo>
                  <a:pt x="97920" y="111176"/>
                  <a:pt x="97920" y="111176"/>
                  <a:pt x="97920" y="111176"/>
                </a:cubicBezTo>
                <a:cubicBezTo>
                  <a:pt x="104160" y="112941"/>
                  <a:pt x="104160" y="112941"/>
                  <a:pt x="104160" y="112941"/>
                </a:cubicBezTo>
                <a:cubicBezTo>
                  <a:pt x="85440" y="89411"/>
                  <a:pt x="85440" y="89411"/>
                  <a:pt x="85440" y="89411"/>
                </a:cubicBezTo>
                <a:cubicBezTo>
                  <a:pt x="84000" y="81764"/>
                  <a:pt x="84000" y="81764"/>
                  <a:pt x="84000" y="81764"/>
                </a:cubicBezTo>
                <a:cubicBezTo>
                  <a:pt x="110400" y="114117"/>
                  <a:pt x="110400" y="114117"/>
                  <a:pt x="110400" y="114117"/>
                </a:cubicBezTo>
                <a:cubicBezTo>
                  <a:pt x="112320" y="114705"/>
                  <a:pt x="112320" y="114705"/>
                  <a:pt x="112320" y="114705"/>
                </a:cubicBezTo>
                <a:cubicBezTo>
                  <a:pt x="110400" y="107647"/>
                  <a:pt x="110400" y="107647"/>
                  <a:pt x="110400" y="107647"/>
                </a:cubicBezTo>
                <a:cubicBezTo>
                  <a:pt x="84960" y="77058"/>
                  <a:pt x="84960" y="77058"/>
                  <a:pt x="84960" y="77058"/>
                </a:cubicBezTo>
                <a:cubicBezTo>
                  <a:pt x="83040" y="76470"/>
                  <a:pt x="83040" y="76470"/>
                  <a:pt x="83040" y="76470"/>
                </a:cubicBezTo>
                <a:cubicBezTo>
                  <a:pt x="76800" y="77647"/>
                  <a:pt x="76800" y="77647"/>
                  <a:pt x="76800" y="77647"/>
                </a:cubicBezTo>
                <a:cubicBezTo>
                  <a:pt x="70080" y="97647"/>
                  <a:pt x="70080" y="97647"/>
                  <a:pt x="70080" y="97647"/>
                </a:cubicBezTo>
                <a:cubicBezTo>
                  <a:pt x="64320" y="81176"/>
                  <a:pt x="64320" y="81176"/>
                  <a:pt x="64320" y="81176"/>
                </a:cubicBezTo>
                <a:cubicBezTo>
                  <a:pt x="60000" y="81764"/>
                  <a:pt x="60000" y="81764"/>
                  <a:pt x="60000" y="81764"/>
                </a:cubicBezTo>
                <a:cubicBezTo>
                  <a:pt x="60000" y="82941"/>
                  <a:pt x="60000" y="82941"/>
                  <a:pt x="60000" y="82941"/>
                </a:cubicBezTo>
                <a:cubicBezTo>
                  <a:pt x="59040" y="81764"/>
                  <a:pt x="59040" y="81764"/>
                  <a:pt x="59040" y="81764"/>
                </a:cubicBezTo>
                <a:cubicBezTo>
                  <a:pt x="52800" y="80000"/>
                  <a:pt x="52800" y="80000"/>
                  <a:pt x="52800" y="80000"/>
                </a:cubicBezTo>
                <a:cubicBezTo>
                  <a:pt x="60000" y="89411"/>
                  <a:pt x="60000" y="89411"/>
                  <a:pt x="60000" y="89411"/>
                </a:cubicBezTo>
                <a:cubicBezTo>
                  <a:pt x="60000" y="95294"/>
                  <a:pt x="60000" y="95294"/>
                  <a:pt x="60000" y="95294"/>
                </a:cubicBezTo>
                <a:cubicBezTo>
                  <a:pt x="46560" y="78823"/>
                  <a:pt x="46560" y="78823"/>
                  <a:pt x="46560" y="78823"/>
                </a:cubicBezTo>
                <a:cubicBezTo>
                  <a:pt x="40320" y="77058"/>
                  <a:pt x="40320" y="77058"/>
                  <a:pt x="40320" y="77058"/>
                </a:cubicBezTo>
                <a:cubicBezTo>
                  <a:pt x="60000" y="101764"/>
                  <a:pt x="60000" y="101764"/>
                  <a:pt x="60000" y="101764"/>
                </a:cubicBezTo>
                <a:cubicBezTo>
                  <a:pt x="60000" y="107647"/>
                  <a:pt x="60000" y="107647"/>
                  <a:pt x="60000" y="107647"/>
                </a:cubicBezTo>
                <a:cubicBezTo>
                  <a:pt x="36960" y="78823"/>
                  <a:pt x="36960" y="78823"/>
                  <a:pt x="36960" y="78823"/>
                </a:cubicBezTo>
                <a:cubicBezTo>
                  <a:pt x="37440" y="76470"/>
                  <a:pt x="37440" y="76470"/>
                  <a:pt x="37440" y="76470"/>
                </a:cubicBezTo>
                <a:cubicBezTo>
                  <a:pt x="18240" y="81764"/>
                  <a:pt x="18240" y="81764"/>
                  <a:pt x="18240" y="81764"/>
                </a:cubicBezTo>
                <a:lnTo>
                  <a:pt x="7680" y="114705"/>
                </a:lnTo>
                <a:close/>
                <a:moveTo>
                  <a:pt x="59040" y="27647"/>
                </a:moveTo>
                <a:cubicBezTo>
                  <a:pt x="59040" y="31176"/>
                  <a:pt x="60000" y="34705"/>
                  <a:pt x="62400" y="37058"/>
                </a:cubicBezTo>
                <a:cubicBezTo>
                  <a:pt x="64320" y="40000"/>
                  <a:pt x="67200" y="41176"/>
                  <a:pt x="70080" y="41176"/>
                </a:cubicBezTo>
                <a:cubicBezTo>
                  <a:pt x="72960" y="41176"/>
                  <a:pt x="75840" y="40000"/>
                  <a:pt x="77760" y="37058"/>
                </a:cubicBezTo>
                <a:cubicBezTo>
                  <a:pt x="80160" y="34705"/>
                  <a:pt x="81120" y="31176"/>
                  <a:pt x="81120" y="27647"/>
                </a:cubicBezTo>
                <a:cubicBezTo>
                  <a:pt x="81120" y="23529"/>
                  <a:pt x="80160" y="20588"/>
                  <a:pt x="77760" y="17647"/>
                </a:cubicBezTo>
                <a:cubicBezTo>
                  <a:pt x="75840" y="15294"/>
                  <a:pt x="72960" y="13529"/>
                  <a:pt x="70080" y="13529"/>
                </a:cubicBezTo>
                <a:cubicBezTo>
                  <a:pt x="67200" y="13529"/>
                  <a:pt x="64320" y="15294"/>
                  <a:pt x="62400" y="17647"/>
                </a:cubicBezTo>
                <a:cubicBezTo>
                  <a:pt x="60000" y="20588"/>
                  <a:pt x="59040" y="24117"/>
                  <a:pt x="59040" y="27647"/>
                </a:cubicBezTo>
                <a:close/>
                <a:moveTo>
                  <a:pt x="91200" y="78823"/>
                </a:moveTo>
                <a:cubicBezTo>
                  <a:pt x="107040" y="97647"/>
                  <a:pt x="107040" y="97647"/>
                  <a:pt x="107040" y="97647"/>
                </a:cubicBezTo>
                <a:cubicBezTo>
                  <a:pt x="104160" y="88235"/>
                  <a:pt x="104160" y="88235"/>
                  <a:pt x="104160" y="88235"/>
                </a:cubicBezTo>
                <a:cubicBezTo>
                  <a:pt x="97920" y="80588"/>
                  <a:pt x="97920" y="80588"/>
                  <a:pt x="97920" y="80588"/>
                </a:cubicBezTo>
                <a:lnTo>
                  <a:pt x="91200" y="788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8304175" y="5103860"/>
            <a:ext cx="337614" cy="219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960" y="120000"/>
                </a:moveTo>
                <a:cubicBezTo>
                  <a:pt x="7336" y="120000"/>
                  <a:pt x="7336" y="120000"/>
                  <a:pt x="7336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3144" y="90000"/>
                  <a:pt x="3144" y="90000"/>
                  <a:pt x="3144" y="90000"/>
                </a:cubicBezTo>
                <a:cubicBezTo>
                  <a:pt x="3144" y="89189"/>
                  <a:pt x="3144" y="87567"/>
                  <a:pt x="3668" y="85945"/>
                </a:cubicBezTo>
                <a:cubicBezTo>
                  <a:pt x="4192" y="85135"/>
                  <a:pt x="4716" y="84324"/>
                  <a:pt x="5240" y="82702"/>
                </a:cubicBezTo>
                <a:cubicBezTo>
                  <a:pt x="6288" y="81891"/>
                  <a:pt x="6812" y="81081"/>
                  <a:pt x="7860" y="81081"/>
                </a:cubicBezTo>
                <a:cubicBezTo>
                  <a:pt x="8384" y="80270"/>
                  <a:pt x="9432" y="80270"/>
                  <a:pt x="10480" y="80270"/>
                </a:cubicBezTo>
                <a:cubicBezTo>
                  <a:pt x="27248" y="80270"/>
                  <a:pt x="27248" y="80270"/>
                  <a:pt x="27248" y="80270"/>
                </a:cubicBezTo>
                <a:cubicBezTo>
                  <a:pt x="26200" y="81081"/>
                  <a:pt x="25676" y="81891"/>
                  <a:pt x="25152" y="83513"/>
                </a:cubicBezTo>
                <a:cubicBezTo>
                  <a:pt x="24628" y="85135"/>
                  <a:pt x="24104" y="86756"/>
                  <a:pt x="23580" y="88378"/>
                </a:cubicBezTo>
                <a:lnTo>
                  <a:pt x="20960" y="120000"/>
                </a:lnTo>
                <a:close/>
                <a:moveTo>
                  <a:pt x="40873" y="29189"/>
                </a:moveTo>
                <a:cubicBezTo>
                  <a:pt x="44541" y="51081"/>
                  <a:pt x="44541" y="51081"/>
                  <a:pt x="44541" y="51081"/>
                </a:cubicBezTo>
                <a:cubicBezTo>
                  <a:pt x="44017" y="55945"/>
                  <a:pt x="44017" y="55945"/>
                  <a:pt x="44017" y="55945"/>
                </a:cubicBezTo>
                <a:cubicBezTo>
                  <a:pt x="43493" y="57567"/>
                  <a:pt x="42969" y="59189"/>
                  <a:pt x="42445" y="60810"/>
                </a:cubicBezTo>
                <a:cubicBezTo>
                  <a:pt x="41921" y="62432"/>
                  <a:pt x="40873" y="64054"/>
                  <a:pt x="39825" y="64864"/>
                </a:cubicBezTo>
                <a:cubicBezTo>
                  <a:pt x="39301" y="66486"/>
                  <a:pt x="38253" y="67297"/>
                  <a:pt x="36681" y="68108"/>
                </a:cubicBezTo>
                <a:cubicBezTo>
                  <a:pt x="35633" y="68108"/>
                  <a:pt x="34585" y="68918"/>
                  <a:pt x="33013" y="68918"/>
                </a:cubicBezTo>
                <a:cubicBezTo>
                  <a:pt x="31965" y="68918"/>
                  <a:pt x="30917" y="68108"/>
                  <a:pt x="29344" y="68108"/>
                </a:cubicBezTo>
                <a:cubicBezTo>
                  <a:pt x="28296" y="67297"/>
                  <a:pt x="27248" y="66486"/>
                  <a:pt x="26200" y="64864"/>
                </a:cubicBezTo>
                <a:cubicBezTo>
                  <a:pt x="25676" y="64054"/>
                  <a:pt x="24628" y="62432"/>
                  <a:pt x="24104" y="60810"/>
                </a:cubicBezTo>
                <a:cubicBezTo>
                  <a:pt x="23056" y="59189"/>
                  <a:pt x="23056" y="57567"/>
                  <a:pt x="22532" y="55945"/>
                </a:cubicBezTo>
                <a:cubicBezTo>
                  <a:pt x="22532" y="55945"/>
                  <a:pt x="22532" y="55945"/>
                  <a:pt x="22532" y="55945"/>
                </a:cubicBezTo>
                <a:cubicBezTo>
                  <a:pt x="18864" y="34864"/>
                  <a:pt x="18864" y="34864"/>
                  <a:pt x="18864" y="34864"/>
                </a:cubicBezTo>
                <a:cubicBezTo>
                  <a:pt x="18864" y="32432"/>
                  <a:pt x="18340" y="30810"/>
                  <a:pt x="18340" y="29189"/>
                </a:cubicBezTo>
                <a:cubicBezTo>
                  <a:pt x="18340" y="25945"/>
                  <a:pt x="18864" y="22702"/>
                  <a:pt x="19912" y="20270"/>
                </a:cubicBezTo>
                <a:cubicBezTo>
                  <a:pt x="20436" y="17027"/>
                  <a:pt x="21484" y="15405"/>
                  <a:pt x="23056" y="12972"/>
                </a:cubicBezTo>
                <a:cubicBezTo>
                  <a:pt x="24104" y="10540"/>
                  <a:pt x="25676" y="8918"/>
                  <a:pt x="27248" y="8108"/>
                </a:cubicBezTo>
                <a:cubicBezTo>
                  <a:pt x="29344" y="6486"/>
                  <a:pt x="30917" y="6486"/>
                  <a:pt x="33013" y="6486"/>
                </a:cubicBezTo>
                <a:cubicBezTo>
                  <a:pt x="34585" y="6486"/>
                  <a:pt x="36157" y="6486"/>
                  <a:pt x="37729" y="7297"/>
                </a:cubicBezTo>
                <a:cubicBezTo>
                  <a:pt x="39301" y="8108"/>
                  <a:pt x="40349" y="8918"/>
                  <a:pt x="41921" y="10540"/>
                </a:cubicBezTo>
                <a:cubicBezTo>
                  <a:pt x="40873" y="14594"/>
                  <a:pt x="40349" y="17837"/>
                  <a:pt x="40349" y="21891"/>
                </a:cubicBezTo>
                <a:cubicBezTo>
                  <a:pt x="40349" y="24324"/>
                  <a:pt x="40349" y="26756"/>
                  <a:pt x="40873" y="29189"/>
                </a:cubicBezTo>
                <a:close/>
                <a:moveTo>
                  <a:pt x="84366" y="77837"/>
                </a:moveTo>
                <a:cubicBezTo>
                  <a:pt x="85414" y="77837"/>
                  <a:pt x="86462" y="77837"/>
                  <a:pt x="86986" y="78648"/>
                </a:cubicBezTo>
                <a:cubicBezTo>
                  <a:pt x="88034" y="79459"/>
                  <a:pt x="89082" y="80270"/>
                  <a:pt x="89606" y="81081"/>
                </a:cubicBezTo>
                <a:cubicBezTo>
                  <a:pt x="90131" y="81891"/>
                  <a:pt x="90655" y="82702"/>
                  <a:pt x="91179" y="84324"/>
                </a:cubicBezTo>
                <a:cubicBezTo>
                  <a:pt x="91703" y="85945"/>
                  <a:pt x="92227" y="86756"/>
                  <a:pt x="92227" y="88378"/>
                </a:cubicBezTo>
                <a:cubicBezTo>
                  <a:pt x="95371" y="120000"/>
                  <a:pt x="95371" y="120000"/>
                  <a:pt x="95371" y="120000"/>
                </a:cubicBezTo>
                <a:cubicBezTo>
                  <a:pt x="87510" y="120000"/>
                  <a:pt x="87510" y="120000"/>
                  <a:pt x="87510" y="120000"/>
                </a:cubicBezTo>
                <a:cubicBezTo>
                  <a:pt x="33013" y="120000"/>
                  <a:pt x="33013" y="120000"/>
                  <a:pt x="33013" y="120000"/>
                </a:cubicBezTo>
                <a:cubicBezTo>
                  <a:pt x="25152" y="120000"/>
                  <a:pt x="25152" y="120000"/>
                  <a:pt x="25152" y="120000"/>
                </a:cubicBezTo>
                <a:cubicBezTo>
                  <a:pt x="28296" y="88378"/>
                  <a:pt x="28296" y="88378"/>
                  <a:pt x="28296" y="88378"/>
                </a:cubicBezTo>
                <a:cubicBezTo>
                  <a:pt x="28296" y="86756"/>
                  <a:pt x="28296" y="85945"/>
                  <a:pt x="28820" y="84324"/>
                </a:cubicBezTo>
                <a:cubicBezTo>
                  <a:pt x="29344" y="82702"/>
                  <a:pt x="29868" y="81891"/>
                  <a:pt x="30917" y="81081"/>
                </a:cubicBezTo>
                <a:cubicBezTo>
                  <a:pt x="31441" y="80270"/>
                  <a:pt x="32489" y="79459"/>
                  <a:pt x="33013" y="78648"/>
                </a:cubicBezTo>
                <a:cubicBezTo>
                  <a:pt x="34061" y="77837"/>
                  <a:pt x="35109" y="77837"/>
                  <a:pt x="35633" y="77837"/>
                </a:cubicBezTo>
                <a:lnTo>
                  <a:pt x="84366" y="77837"/>
                </a:lnTo>
                <a:close/>
                <a:moveTo>
                  <a:pt x="71266" y="51891"/>
                </a:moveTo>
                <a:cubicBezTo>
                  <a:pt x="71266" y="51891"/>
                  <a:pt x="71266" y="51891"/>
                  <a:pt x="71266" y="51891"/>
                </a:cubicBezTo>
                <a:cubicBezTo>
                  <a:pt x="71266" y="54324"/>
                  <a:pt x="70742" y="55945"/>
                  <a:pt x="70218" y="57567"/>
                </a:cubicBezTo>
                <a:cubicBezTo>
                  <a:pt x="69170" y="59189"/>
                  <a:pt x="68646" y="60810"/>
                  <a:pt x="67598" y="61621"/>
                </a:cubicBezTo>
                <a:cubicBezTo>
                  <a:pt x="66550" y="63243"/>
                  <a:pt x="65502" y="64054"/>
                  <a:pt x="63930" y="64864"/>
                </a:cubicBezTo>
                <a:cubicBezTo>
                  <a:pt x="62882" y="65675"/>
                  <a:pt x="61310" y="65675"/>
                  <a:pt x="60262" y="65675"/>
                </a:cubicBezTo>
                <a:cubicBezTo>
                  <a:pt x="58689" y="65675"/>
                  <a:pt x="57641" y="65675"/>
                  <a:pt x="56069" y="64864"/>
                </a:cubicBezTo>
                <a:cubicBezTo>
                  <a:pt x="55021" y="64054"/>
                  <a:pt x="53973" y="63243"/>
                  <a:pt x="52925" y="61621"/>
                </a:cubicBezTo>
                <a:cubicBezTo>
                  <a:pt x="51877" y="60810"/>
                  <a:pt x="51353" y="59189"/>
                  <a:pt x="50305" y="57567"/>
                </a:cubicBezTo>
                <a:cubicBezTo>
                  <a:pt x="49781" y="55945"/>
                  <a:pt x="49257" y="54324"/>
                  <a:pt x="48733" y="51891"/>
                </a:cubicBezTo>
                <a:cubicBezTo>
                  <a:pt x="45065" y="30000"/>
                  <a:pt x="45065" y="30000"/>
                  <a:pt x="45065" y="30000"/>
                </a:cubicBezTo>
                <a:cubicBezTo>
                  <a:pt x="45065" y="29189"/>
                  <a:pt x="45065" y="27567"/>
                  <a:pt x="44541" y="26756"/>
                </a:cubicBezTo>
                <a:cubicBezTo>
                  <a:pt x="44541" y="25945"/>
                  <a:pt x="44541" y="25135"/>
                  <a:pt x="44541" y="23513"/>
                </a:cubicBezTo>
                <a:cubicBezTo>
                  <a:pt x="44541" y="20270"/>
                  <a:pt x="45065" y="17027"/>
                  <a:pt x="45589" y="14594"/>
                </a:cubicBezTo>
                <a:cubicBezTo>
                  <a:pt x="46637" y="11351"/>
                  <a:pt x="47685" y="8918"/>
                  <a:pt x="49257" y="6486"/>
                </a:cubicBezTo>
                <a:cubicBezTo>
                  <a:pt x="50829" y="4864"/>
                  <a:pt x="52401" y="2432"/>
                  <a:pt x="53973" y="1621"/>
                </a:cubicBezTo>
                <a:cubicBezTo>
                  <a:pt x="56069" y="0"/>
                  <a:pt x="58165" y="0"/>
                  <a:pt x="60262" y="0"/>
                </a:cubicBezTo>
                <a:cubicBezTo>
                  <a:pt x="62358" y="0"/>
                  <a:pt x="64454" y="0"/>
                  <a:pt x="66026" y="1621"/>
                </a:cubicBezTo>
                <a:cubicBezTo>
                  <a:pt x="68122" y="2432"/>
                  <a:pt x="69694" y="4864"/>
                  <a:pt x="71266" y="6486"/>
                </a:cubicBezTo>
                <a:cubicBezTo>
                  <a:pt x="72838" y="8918"/>
                  <a:pt x="73886" y="11351"/>
                  <a:pt x="74410" y="14594"/>
                </a:cubicBezTo>
                <a:cubicBezTo>
                  <a:pt x="75458" y="17027"/>
                  <a:pt x="75982" y="20270"/>
                  <a:pt x="75982" y="23513"/>
                </a:cubicBezTo>
                <a:cubicBezTo>
                  <a:pt x="75982" y="25945"/>
                  <a:pt x="75458" y="27567"/>
                  <a:pt x="74934" y="30000"/>
                </a:cubicBezTo>
                <a:cubicBezTo>
                  <a:pt x="75458" y="30000"/>
                  <a:pt x="75458" y="30000"/>
                  <a:pt x="75458" y="30000"/>
                </a:cubicBezTo>
                <a:lnTo>
                  <a:pt x="71266" y="51891"/>
                </a:lnTo>
                <a:close/>
                <a:moveTo>
                  <a:pt x="97467" y="55945"/>
                </a:moveTo>
                <a:cubicBezTo>
                  <a:pt x="97467" y="57567"/>
                  <a:pt x="96943" y="59189"/>
                  <a:pt x="96419" y="60810"/>
                </a:cubicBezTo>
                <a:cubicBezTo>
                  <a:pt x="95371" y="62432"/>
                  <a:pt x="94847" y="64054"/>
                  <a:pt x="93799" y="64864"/>
                </a:cubicBezTo>
                <a:cubicBezTo>
                  <a:pt x="92751" y="66486"/>
                  <a:pt x="91703" y="67297"/>
                  <a:pt x="90655" y="68108"/>
                </a:cubicBezTo>
                <a:cubicBezTo>
                  <a:pt x="89606" y="68108"/>
                  <a:pt x="88034" y="68918"/>
                  <a:pt x="86986" y="68918"/>
                </a:cubicBezTo>
                <a:cubicBezTo>
                  <a:pt x="85414" y="68918"/>
                  <a:pt x="84366" y="68108"/>
                  <a:pt x="83318" y="68108"/>
                </a:cubicBezTo>
                <a:cubicBezTo>
                  <a:pt x="82270" y="67297"/>
                  <a:pt x="81222" y="66486"/>
                  <a:pt x="80174" y="64864"/>
                </a:cubicBezTo>
                <a:cubicBezTo>
                  <a:pt x="79126" y="64054"/>
                  <a:pt x="78602" y="62432"/>
                  <a:pt x="77554" y="60810"/>
                </a:cubicBezTo>
                <a:cubicBezTo>
                  <a:pt x="77030" y="59189"/>
                  <a:pt x="76506" y="57567"/>
                  <a:pt x="76506" y="55945"/>
                </a:cubicBezTo>
                <a:cubicBezTo>
                  <a:pt x="75458" y="51081"/>
                  <a:pt x="75458" y="51081"/>
                  <a:pt x="75458" y="51081"/>
                </a:cubicBezTo>
                <a:cubicBezTo>
                  <a:pt x="79126" y="29189"/>
                  <a:pt x="79126" y="29189"/>
                  <a:pt x="79126" y="29189"/>
                </a:cubicBezTo>
                <a:cubicBezTo>
                  <a:pt x="79650" y="27567"/>
                  <a:pt x="80174" y="25135"/>
                  <a:pt x="80174" y="21891"/>
                </a:cubicBezTo>
                <a:cubicBezTo>
                  <a:pt x="80174" y="17837"/>
                  <a:pt x="79650" y="14594"/>
                  <a:pt x="78602" y="10540"/>
                </a:cubicBezTo>
                <a:cubicBezTo>
                  <a:pt x="79650" y="8918"/>
                  <a:pt x="80698" y="8108"/>
                  <a:pt x="82270" y="7297"/>
                </a:cubicBezTo>
                <a:cubicBezTo>
                  <a:pt x="83842" y="6486"/>
                  <a:pt x="85414" y="6486"/>
                  <a:pt x="86986" y="6486"/>
                </a:cubicBezTo>
                <a:cubicBezTo>
                  <a:pt x="89082" y="6486"/>
                  <a:pt x="90655" y="6486"/>
                  <a:pt x="92751" y="8108"/>
                </a:cubicBezTo>
                <a:cubicBezTo>
                  <a:pt x="94323" y="8918"/>
                  <a:pt x="95895" y="10540"/>
                  <a:pt x="97467" y="12972"/>
                </a:cubicBezTo>
                <a:cubicBezTo>
                  <a:pt x="98515" y="15405"/>
                  <a:pt x="99563" y="17027"/>
                  <a:pt x="100611" y="20270"/>
                </a:cubicBezTo>
                <a:cubicBezTo>
                  <a:pt x="101135" y="22702"/>
                  <a:pt x="101659" y="25945"/>
                  <a:pt x="101659" y="29189"/>
                </a:cubicBezTo>
                <a:cubicBezTo>
                  <a:pt x="101659" y="30810"/>
                  <a:pt x="101659" y="32432"/>
                  <a:pt x="101135" y="34864"/>
                </a:cubicBezTo>
                <a:lnTo>
                  <a:pt x="97467" y="55945"/>
                </a:lnTo>
                <a:close/>
                <a:moveTo>
                  <a:pt x="99039" y="120000"/>
                </a:moveTo>
                <a:cubicBezTo>
                  <a:pt x="96419" y="88378"/>
                  <a:pt x="96419" y="88378"/>
                  <a:pt x="96419" y="88378"/>
                </a:cubicBezTo>
                <a:cubicBezTo>
                  <a:pt x="96419" y="86756"/>
                  <a:pt x="95895" y="85135"/>
                  <a:pt x="95371" y="83513"/>
                </a:cubicBezTo>
                <a:cubicBezTo>
                  <a:pt x="94323" y="81891"/>
                  <a:pt x="93799" y="81081"/>
                  <a:pt x="92751" y="80270"/>
                </a:cubicBezTo>
                <a:cubicBezTo>
                  <a:pt x="110043" y="80270"/>
                  <a:pt x="110043" y="80270"/>
                  <a:pt x="110043" y="80270"/>
                </a:cubicBezTo>
                <a:cubicBezTo>
                  <a:pt x="110567" y="80270"/>
                  <a:pt x="111615" y="80270"/>
                  <a:pt x="112663" y="81081"/>
                </a:cubicBezTo>
                <a:cubicBezTo>
                  <a:pt x="113187" y="81081"/>
                  <a:pt x="114235" y="81891"/>
                  <a:pt x="114759" y="82702"/>
                </a:cubicBezTo>
                <a:cubicBezTo>
                  <a:pt x="115283" y="84324"/>
                  <a:pt x="115807" y="85135"/>
                  <a:pt x="116331" y="85945"/>
                </a:cubicBezTo>
                <a:cubicBezTo>
                  <a:pt x="116855" y="87567"/>
                  <a:pt x="117379" y="89189"/>
                  <a:pt x="117379" y="90000"/>
                </a:cubicBezTo>
                <a:cubicBezTo>
                  <a:pt x="119999" y="120000"/>
                  <a:pt x="119999" y="120000"/>
                  <a:pt x="119999" y="120000"/>
                </a:cubicBezTo>
                <a:cubicBezTo>
                  <a:pt x="112663" y="120000"/>
                  <a:pt x="112663" y="120000"/>
                  <a:pt x="112663" y="120000"/>
                </a:cubicBezTo>
                <a:lnTo>
                  <a:pt x="99039" y="12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Shape 1329"/>
          <p:cNvSpPr txBox="1"/>
          <p:nvPr/>
        </p:nvSpPr>
        <p:spPr>
          <a:xfrm>
            <a:off x="772683" y="936933"/>
            <a:ext cx="44053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Shape 1449">
            <a:extLst>
              <a:ext uri="{FF2B5EF4-FFF2-40B4-BE49-F238E27FC236}">
                <a16:creationId xmlns:a16="http://schemas.microsoft.com/office/drawing/2014/main" id="{EEC4BB7D-9860-1D56-FB4E-0B01DB4091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1832678"/>
            <a:ext cx="6654800" cy="382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32E92F7-3149-7F7C-B35F-2CBA95B311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>
          <a:xfrm>
            <a:off x="1428750" y="2040985"/>
            <a:ext cx="5090399" cy="3196669"/>
          </a:xfrm>
          <a:prstGeom prst="rect">
            <a:avLst/>
          </a:prstGeom>
        </p:spPr>
      </p:pic>
      <p:sp>
        <p:nvSpPr>
          <p:cNvPr id="8" name="Shape 1504">
            <a:extLst>
              <a:ext uri="{FF2B5EF4-FFF2-40B4-BE49-F238E27FC236}">
                <a16:creationId xmlns:a16="http://schemas.microsoft.com/office/drawing/2014/main" id="{84E9136D-B4FF-F40A-538D-B8414C7A96B9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37726294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multimédia, gadget&#10;&#10;Description générée automatiquement">
            <a:extLst>
              <a:ext uri="{FF2B5EF4-FFF2-40B4-BE49-F238E27FC236}">
                <a16:creationId xmlns:a16="http://schemas.microsoft.com/office/drawing/2014/main" id="{8F13BC79-0834-D7E0-95C4-EDF8884D3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/>
          <a:stretch/>
        </p:blipFill>
        <p:spPr>
          <a:xfrm>
            <a:off x="8789578" y="2195509"/>
            <a:ext cx="2573329" cy="3922712"/>
          </a:xfrm>
          <a:prstGeom prst="rect">
            <a:avLst/>
          </a:prstGeom>
        </p:spPr>
      </p:pic>
      <p:pic>
        <p:nvPicPr>
          <p:cNvPr id="14" name="Image 13" descr="Une image contenant texte, capture d’écran, multimédia, Système d’exploitation&#10;&#10;Description générée automatiquement">
            <a:extLst>
              <a:ext uri="{FF2B5EF4-FFF2-40B4-BE49-F238E27FC236}">
                <a16:creationId xmlns:a16="http://schemas.microsoft.com/office/drawing/2014/main" id="{82E5DF82-8C3C-89ED-FF2C-DC06B074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/>
          <a:stretch/>
        </p:blipFill>
        <p:spPr>
          <a:xfrm>
            <a:off x="6131438" y="2195512"/>
            <a:ext cx="2564218" cy="3922713"/>
          </a:xfrm>
          <a:prstGeom prst="rect">
            <a:avLst/>
          </a:prstGeom>
        </p:spPr>
      </p:pic>
      <p:pic>
        <p:nvPicPr>
          <p:cNvPr id="9" name="Image 8" descr="Une image contenant texte, capture d’écran, multimédia&#10;&#10;Description générée automatiquement">
            <a:extLst>
              <a:ext uri="{FF2B5EF4-FFF2-40B4-BE49-F238E27FC236}">
                <a16:creationId xmlns:a16="http://schemas.microsoft.com/office/drawing/2014/main" id="{9AB1F27A-1807-12F8-9808-4BC7D663F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9" t="1638" r="8412" b="1605"/>
          <a:stretch/>
        </p:blipFill>
        <p:spPr>
          <a:xfrm>
            <a:off x="3487866" y="2195509"/>
            <a:ext cx="2566860" cy="3922712"/>
          </a:xfrm>
          <a:prstGeom prst="rect">
            <a:avLst/>
          </a:prstGeom>
        </p:spPr>
      </p:pic>
      <p:pic>
        <p:nvPicPr>
          <p:cNvPr id="7" name="Image 6" descr="Une image contenant texte, capture d’écran, multimédia, logiciel&#10;&#10;Description générée automatiquement">
            <a:extLst>
              <a:ext uri="{FF2B5EF4-FFF2-40B4-BE49-F238E27FC236}">
                <a16:creationId xmlns:a16="http://schemas.microsoft.com/office/drawing/2014/main" id="{37B66BD2-0447-99A3-EBFA-171A785C8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4" t="6107" b="17919"/>
          <a:stretch/>
        </p:blipFill>
        <p:spPr>
          <a:xfrm>
            <a:off x="828773" y="2195510"/>
            <a:ext cx="2573329" cy="3922712"/>
          </a:xfrm>
          <a:prstGeom prst="rect">
            <a:avLst/>
          </a:prstGeom>
        </p:spPr>
      </p:pic>
      <p:sp>
        <p:nvSpPr>
          <p:cNvPr id="850" name="Shape 850"/>
          <p:cNvSpPr/>
          <p:nvPr/>
        </p:nvSpPr>
        <p:spPr>
          <a:xfrm rot="5400000">
            <a:off x="6082283" y="-260603"/>
            <a:ext cx="27431" cy="548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838200" y="2195509"/>
            <a:ext cx="2564218" cy="418529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972888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919755" y="785091"/>
            <a:ext cx="4489372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 des </a:t>
            </a:r>
            <a:r>
              <a:rPr lang="en-US" sz="3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Connexions</a:t>
            </a:r>
            <a:endParaRPr lang="en-US"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851">
            <a:extLst>
              <a:ext uri="{FF2B5EF4-FFF2-40B4-BE49-F238E27FC236}">
                <a16:creationId xmlns:a16="http://schemas.microsoft.com/office/drawing/2014/main" id="{1FD679CF-83DF-23D1-CCFE-8418900FCF09}"/>
              </a:ext>
            </a:extLst>
          </p:cNvPr>
          <p:cNvSpPr/>
          <p:nvPr/>
        </p:nvSpPr>
        <p:spPr>
          <a:xfrm>
            <a:off x="3492615" y="2195509"/>
            <a:ext cx="2564218" cy="418529"/>
          </a:xfrm>
          <a:prstGeom prst="rect">
            <a:avLst/>
          </a:prstGeom>
          <a:solidFill>
            <a:srgbClr val="FFD014">
              <a:alpha val="5019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855">
            <a:extLst>
              <a:ext uri="{FF2B5EF4-FFF2-40B4-BE49-F238E27FC236}">
                <a16:creationId xmlns:a16="http://schemas.microsoft.com/office/drawing/2014/main" id="{41E7B120-B1A5-EC2C-423F-9C4A55C55EC4}"/>
              </a:ext>
            </a:extLst>
          </p:cNvPr>
          <p:cNvSpPr/>
          <p:nvPr/>
        </p:nvSpPr>
        <p:spPr>
          <a:xfrm>
            <a:off x="3607986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Colors</a:t>
            </a:r>
          </a:p>
        </p:txBody>
      </p:sp>
      <p:sp>
        <p:nvSpPr>
          <p:cNvPr id="25" name="Shape 851">
            <a:extLst>
              <a:ext uri="{FF2B5EF4-FFF2-40B4-BE49-F238E27FC236}">
                <a16:creationId xmlns:a16="http://schemas.microsoft.com/office/drawing/2014/main" id="{E66F6EC6-9C9A-1D8B-AF80-FD04D79A14F7}"/>
              </a:ext>
            </a:extLst>
          </p:cNvPr>
          <p:cNvSpPr/>
          <p:nvPr/>
        </p:nvSpPr>
        <p:spPr>
          <a:xfrm>
            <a:off x="6141020" y="2195507"/>
            <a:ext cx="2564218" cy="418529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855">
            <a:extLst>
              <a:ext uri="{FF2B5EF4-FFF2-40B4-BE49-F238E27FC236}">
                <a16:creationId xmlns:a16="http://schemas.microsoft.com/office/drawing/2014/main" id="{1ACEF13E-9988-58A2-F81D-5E8009A9DC5A}"/>
              </a:ext>
            </a:extLst>
          </p:cNvPr>
          <p:cNvSpPr/>
          <p:nvPr/>
        </p:nvSpPr>
        <p:spPr>
          <a:xfrm>
            <a:off x="6275708" y="2201572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Links</a:t>
            </a:r>
          </a:p>
        </p:txBody>
      </p:sp>
      <p:sp>
        <p:nvSpPr>
          <p:cNvPr id="27" name="Shape 851">
            <a:extLst>
              <a:ext uri="{FF2B5EF4-FFF2-40B4-BE49-F238E27FC236}">
                <a16:creationId xmlns:a16="http://schemas.microsoft.com/office/drawing/2014/main" id="{F951D3BD-4C5C-9EA8-96B8-9F7A20B73537}"/>
              </a:ext>
            </a:extLst>
          </p:cNvPr>
          <p:cNvSpPr/>
          <p:nvPr/>
        </p:nvSpPr>
        <p:spPr>
          <a:xfrm>
            <a:off x="8789488" y="2189442"/>
            <a:ext cx="2564218" cy="418529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855">
            <a:extLst>
              <a:ext uri="{FF2B5EF4-FFF2-40B4-BE49-F238E27FC236}">
                <a16:creationId xmlns:a16="http://schemas.microsoft.com/office/drawing/2014/main" id="{43DE9F0B-3E3E-D39E-3AF8-BA3E37A7AFDF}"/>
              </a:ext>
            </a:extLst>
          </p:cNvPr>
          <p:cNvSpPr/>
          <p:nvPr/>
        </p:nvSpPr>
        <p:spPr>
          <a:xfrm>
            <a:off x="8924176" y="2195507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Space</a:t>
            </a:r>
          </a:p>
        </p:txBody>
      </p:sp>
      <p:sp>
        <p:nvSpPr>
          <p:cNvPr id="2" name="Shape 1504">
            <a:extLst>
              <a:ext uri="{FF2B5EF4-FFF2-40B4-BE49-F238E27FC236}">
                <a16:creationId xmlns:a16="http://schemas.microsoft.com/office/drawing/2014/main" id="{CF8874D6-72E7-1C35-35F9-C6886E4BE7FF}"/>
              </a:ext>
            </a:extLst>
          </p:cNvPr>
          <p:cNvSpPr txBox="1"/>
          <p:nvPr/>
        </p:nvSpPr>
        <p:spPr>
          <a:xfrm>
            <a:off x="1218315" y="528856"/>
            <a:ext cx="1466930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1821814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09E2586-4EEB-1A36-D339-2262622BB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>
            <a:fillRect/>
          </a:stretch>
        </p:blipFill>
        <p:spPr/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DDE44B5-5E5E-1C34-F872-6565C9CB95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3150" y="1959"/>
            <a:ext cx="12192000" cy="6858000"/>
          </a:xfrm>
          <a:custGeom>
            <a:avLst/>
            <a:gdLst>
              <a:gd name="connsiteX0" fmla="*/ 2761925 w 12192000"/>
              <a:gd name="connsiteY0" fmla="*/ 3827079 h 6858000"/>
              <a:gd name="connsiteX1" fmla="*/ 2702671 w 12192000"/>
              <a:gd name="connsiteY1" fmla="*/ 3886333 h 6858000"/>
              <a:gd name="connsiteX2" fmla="*/ 2702671 w 12192000"/>
              <a:gd name="connsiteY2" fmla="*/ 6650639 h 6858000"/>
              <a:gd name="connsiteX3" fmla="*/ 2761925 w 12192000"/>
              <a:gd name="connsiteY3" fmla="*/ 6709893 h 6858000"/>
              <a:gd name="connsiteX4" fmla="*/ 5504563 w 12192000"/>
              <a:gd name="connsiteY4" fmla="*/ 6709893 h 6858000"/>
              <a:gd name="connsiteX5" fmla="*/ 5563817 w 12192000"/>
              <a:gd name="connsiteY5" fmla="*/ 6650639 h 6858000"/>
              <a:gd name="connsiteX6" fmla="*/ 5563817 w 12192000"/>
              <a:gd name="connsiteY6" fmla="*/ 3886333 h 6858000"/>
              <a:gd name="connsiteX7" fmla="*/ 5504563 w 12192000"/>
              <a:gd name="connsiteY7" fmla="*/ 3827079 h 6858000"/>
              <a:gd name="connsiteX8" fmla="*/ 8886621 w 12192000"/>
              <a:gd name="connsiteY8" fmla="*/ 3789829 h 6858000"/>
              <a:gd name="connsiteX9" fmla="*/ 8828468 w 12192000"/>
              <a:gd name="connsiteY9" fmla="*/ 3847982 h 6858000"/>
              <a:gd name="connsiteX10" fmla="*/ 8828468 w 12192000"/>
              <a:gd name="connsiteY10" fmla="*/ 6539641 h 6858000"/>
              <a:gd name="connsiteX11" fmla="*/ 8886621 w 12192000"/>
              <a:gd name="connsiteY11" fmla="*/ 6597794 h 6858000"/>
              <a:gd name="connsiteX12" fmla="*/ 11972587 w 12192000"/>
              <a:gd name="connsiteY12" fmla="*/ 6597794 h 6858000"/>
              <a:gd name="connsiteX13" fmla="*/ 12030740 w 12192000"/>
              <a:gd name="connsiteY13" fmla="*/ 6539641 h 6858000"/>
              <a:gd name="connsiteX14" fmla="*/ 12030740 w 12192000"/>
              <a:gd name="connsiteY14" fmla="*/ 3847982 h 6858000"/>
              <a:gd name="connsiteX15" fmla="*/ 11972587 w 12192000"/>
              <a:gd name="connsiteY15" fmla="*/ 3789829 h 6858000"/>
              <a:gd name="connsiteX16" fmla="*/ 2745612 w 12192000"/>
              <a:gd name="connsiteY16" fmla="*/ 1488822 h 6858000"/>
              <a:gd name="connsiteX17" fmla="*/ 2702670 w 12192000"/>
              <a:gd name="connsiteY17" fmla="*/ 1531764 h 6858000"/>
              <a:gd name="connsiteX18" fmla="*/ 2702670 w 12192000"/>
              <a:gd name="connsiteY18" fmla="*/ 3519379 h 6858000"/>
              <a:gd name="connsiteX19" fmla="*/ 2745612 w 12192000"/>
              <a:gd name="connsiteY19" fmla="*/ 3562321 h 6858000"/>
              <a:gd name="connsiteX20" fmla="*/ 8378187 w 12192000"/>
              <a:gd name="connsiteY20" fmla="*/ 3562321 h 6858000"/>
              <a:gd name="connsiteX21" fmla="*/ 8421129 w 12192000"/>
              <a:gd name="connsiteY21" fmla="*/ 3519379 h 6858000"/>
              <a:gd name="connsiteX22" fmla="*/ 8421129 w 12192000"/>
              <a:gd name="connsiteY22" fmla="*/ 1531764 h 6858000"/>
              <a:gd name="connsiteX23" fmla="*/ 8378187 w 12192000"/>
              <a:gd name="connsiteY23" fmla="*/ 1488822 h 6858000"/>
              <a:gd name="connsiteX24" fmla="*/ 8887710 w 12192000"/>
              <a:gd name="connsiteY24" fmla="*/ 701747 h 6858000"/>
              <a:gd name="connsiteX25" fmla="*/ 8828468 w 12192000"/>
              <a:gd name="connsiteY25" fmla="*/ 760989 h 6858000"/>
              <a:gd name="connsiteX26" fmla="*/ 8828468 w 12192000"/>
              <a:gd name="connsiteY26" fmla="*/ 3503079 h 6858000"/>
              <a:gd name="connsiteX27" fmla="*/ 8887710 w 12192000"/>
              <a:gd name="connsiteY27" fmla="*/ 3562321 h 6858000"/>
              <a:gd name="connsiteX28" fmla="*/ 11971498 w 12192000"/>
              <a:gd name="connsiteY28" fmla="*/ 3562321 h 6858000"/>
              <a:gd name="connsiteX29" fmla="*/ 12030740 w 12192000"/>
              <a:gd name="connsiteY29" fmla="*/ 3503079 h 6858000"/>
              <a:gd name="connsiteX30" fmla="*/ 12030740 w 12192000"/>
              <a:gd name="connsiteY30" fmla="*/ 760989 h 6858000"/>
              <a:gd name="connsiteX31" fmla="*/ 11971498 w 12192000"/>
              <a:gd name="connsiteY31" fmla="*/ 701747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2761925" y="3827079"/>
                </a:moveTo>
                <a:cubicBezTo>
                  <a:pt x="2729200" y="3827079"/>
                  <a:pt x="2702671" y="3853608"/>
                  <a:pt x="2702671" y="3886333"/>
                </a:cubicBezTo>
                <a:lnTo>
                  <a:pt x="2702671" y="6650639"/>
                </a:lnTo>
                <a:cubicBezTo>
                  <a:pt x="2702671" y="6683364"/>
                  <a:pt x="2729200" y="6709893"/>
                  <a:pt x="2761925" y="6709893"/>
                </a:cubicBezTo>
                <a:lnTo>
                  <a:pt x="5504563" y="6709893"/>
                </a:lnTo>
                <a:cubicBezTo>
                  <a:pt x="5537288" y="6709893"/>
                  <a:pt x="5563817" y="6683364"/>
                  <a:pt x="5563817" y="6650639"/>
                </a:cubicBezTo>
                <a:lnTo>
                  <a:pt x="5563817" y="3886333"/>
                </a:lnTo>
                <a:cubicBezTo>
                  <a:pt x="5563817" y="3853608"/>
                  <a:pt x="5537288" y="3827079"/>
                  <a:pt x="5504563" y="3827079"/>
                </a:cubicBezTo>
                <a:close/>
                <a:moveTo>
                  <a:pt x="8886621" y="3789829"/>
                </a:moveTo>
                <a:cubicBezTo>
                  <a:pt x="8854504" y="3789829"/>
                  <a:pt x="8828468" y="3815865"/>
                  <a:pt x="8828468" y="3847982"/>
                </a:cubicBezTo>
                <a:lnTo>
                  <a:pt x="8828468" y="6539641"/>
                </a:lnTo>
                <a:cubicBezTo>
                  <a:pt x="8828468" y="6571758"/>
                  <a:pt x="8854504" y="6597794"/>
                  <a:pt x="8886621" y="6597794"/>
                </a:cubicBezTo>
                <a:lnTo>
                  <a:pt x="11972587" y="6597794"/>
                </a:lnTo>
                <a:cubicBezTo>
                  <a:pt x="12004704" y="6597794"/>
                  <a:pt x="12030740" y="6571758"/>
                  <a:pt x="12030740" y="6539641"/>
                </a:cubicBezTo>
                <a:lnTo>
                  <a:pt x="12030740" y="3847982"/>
                </a:lnTo>
                <a:cubicBezTo>
                  <a:pt x="12030740" y="3815865"/>
                  <a:pt x="12004704" y="3789829"/>
                  <a:pt x="11972587" y="3789829"/>
                </a:cubicBezTo>
                <a:close/>
                <a:moveTo>
                  <a:pt x="2745612" y="1488822"/>
                </a:moveTo>
                <a:cubicBezTo>
                  <a:pt x="2721896" y="1488822"/>
                  <a:pt x="2702670" y="1508048"/>
                  <a:pt x="2702670" y="1531764"/>
                </a:cubicBezTo>
                <a:lnTo>
                  <a:pt x="2702670" y="3519379"/>
                </a:lnTo>
                <a:cubicBezTo>
                  <a:pt x="2702670" y="3543095"/>
                  <a:pt x="2721896" y="3562321"/>
                  <a:pt x="2745612" y="3562321"/>
                </a:cubicBezTo>
                <a:lnTo>
                  <a:pt x="8378187" y="3562321"/>
                </a:lnTo>
                <a:cubicBezTo>
                  <a:pt x="8401903" y="3562321"/>
                  <a:pt x="8421129" y="3543095"/>
                  <a:pt x="8421129" y="3519379"/>
                </a:cubicBezTo>
                <a:lnTo>
                  <a:pt x="8421129" y="1531764"/>
                </a:lnTo>
                <a:cubicBezTo>
                  <a:pt x="8421129" y="1508048"/>
                  <a:pt x="8401903" y="1488822"/>
                  <a:pt x="8378187" y="1488822"/>
                </a:cubicBezTo>
                <a:close/>
                <a:moveTo>
                  <a:pt x="8887710" y="701747"/>
                </a:moveTo>
                <a:cubicBezTo>
                  <a:pt x="8854992" y="701747"/>
                  <a:pt x="8828468" y="728271"/>
                  <a:pt x="8828468" y="760989"/>
                </a:cubicBezTo>
                <a:lnTo>
                  <a:pt x="8828468" y="3503079"/>
                </a:lnTo>
                <a:cubicBezTo>
                  <a:pt x="8828468" y="3535797"/>
                  <a:pt x="8854992" y="3562321"/>
                  <a:pt x="8887710" y="3562321"/>
                </a:cubicBezTo>
                <a:lnTo>
                  <a:pt x="11971498" y="3562321"/>
                </a:lnTo>
                <a:cubicBezTo>
                  <a:pt x="12004216" y="3562321"/>
                  <a:pt x="12030740" y="3535797"/>
                  <a:pt x="12030740" y="3503079"/>
                </a:cubicBezTo>
                <a:lnTo>
                  <a:pt x="12030740" y="760989"/>
                </a:lnTo>
                <a:cubicBezTo>
                  <a:pt x="12030740" y="728271"/>
                  <a:pt x="12004216" y="701747"/>
                  <a:pt x="11971498" y="70174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74901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FB304-9D62-B923-A638-8C941D25EC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18850" y="0"/>
            <a:ext cx="73150" cy="6858000"/>
          </a:xfrm>
          <a:prstGeom prst="rect">
            <a:avLst/>
          </a:prstGeom>
          <a:solidFill>
            <a:srgbClr val="353A4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3" name="Shape 473"/>
          <p:cNvSpPr txBox="1"/>
          <p:nvPr/>
        </p:nvSpPr>
        <p:spPr>
          <a:xfrm>
            <a:off x="1028700" y="701747"/>
            <a:ext cx="1636987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</a:t>
            </a:r>
          </a:p>
        </p:txBody>
      </p: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2CEA3D32-7C5A-21B2-696C-91DEE53EC50B}"/>
              </a:ext>
            </a:extLst>
          </p:cNvPr>
          <p:cNvCxnSpPr/>
          <p:nvPr/>
        </p:nvCxnSpPr>
        <p:spPr>
          <a:xfrm rot="10800000" flipV="1">
            <a:off x="8069580" y="1859280"/>
            <a:ext cx="944880" cy="13716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19395CB5-FEB5-C69B-813C-354939082A4B}"/>
              </a:ext>
            </a:extLst>
          </p:cNvPr>
          <p:cNvCxnSpPr/>
          <p:nvPr/>
        </p:nvCxnSpPr>
        <p:spPr>
          <a:xfrm flipV="1">
            <a:off x="5029200" y="4602480"/>
            <a:ext cx="5120640" cy="14782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1284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PRATIQUE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460937" y="4506644"/>
            <a:ext cx="3270125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INSTANT DEMO</a:t>
            </a: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3DB52A-0175-2FA8-93D9-493873EEB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1" b="40287"/>
          <a:stretch/>
        </p:blipFill>
        <p:spPr bwMode="auto">
          <a:xfrm>
            <a:off x="0" y="0"/>
            <a:ext cx="12199620" cy="24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7622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1028700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491523" y="1584059"/>
            <a:ext cx="1911040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 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04BF0-93F9-7669-A92A-0F0DFE56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7" y="2168619"/>
            <a:ext cx="5340733" cy="36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30DBEBF3-8842-48FD-3E4E-DA2D5F920F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58" y="2515776"/>
            <a:ext cx="3279371" cy="3279371"/>
          </a:xfrm>
          <a:prstGeom prst="rect">
            <a:avLst/>
          </a:prstGeom>
        </p:spPr>
      </p:pic>
      <p:sp>
        <p:nvSpPr>
          <p:cNvPr id="7" name="Shape 282">
            <a:extLst>
              <a:ext uri="{FF2B5EF4-FFF2-40B4-BE49-F238E27FC236}">
                <a16:creationId xmlns:a16="http://schemas.microsoft.com/office/drawing/2014/main" id="{86D6407E-FFD6-9E19-C73C-20C96E2B5175}"/>
              </a:ext>
            </a:extLst>
          </p:cNvPr>
          <p:cNvSpPr txBox="1"/>
          <p:nvPr/>
        </p:nvSpPr>
        <p:spPr>
          <a:xfrm>
            <a:off x="2740058" y="701747"/>
            <a:ext cx="671188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48899495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871617" y="1704475"/>
            <a:ext cx="2778690" cy="85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6 month ago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Custom Linux ISO image</a:t>
            </a:r>
            <a:b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6288864" y="1725741"/>
            <a:ext cx="5546820" cy="938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“Ah, but how did I do that in my previous job ?”</a:t>
            </a:r>
            <a:b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6096000" y="1818166"/>
            <a:ext cx="18287" cy="82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871617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71617" y="1103083"/>
            <a:ext cx="4752904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Anecdote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9A5B91-9276-02C3-ACFB-2B8E3025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6" b="10627"/>
          <a:stretch/>
        </p:blipFill>
        <p:spPr bwMode="auto">
          <a:xfrm>
            <a:off x="0" y="3428999"/>
            <a:ext cx="1219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8823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END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2957848" y="4115285"/>
            <a:ext cx="6276303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THANKS FOR YOUR TIME</a:t>
            </a:r>
          </a:p>
        </p:txBody>
      </p:sp>
      <p:sp>
        <p:nvSpPr>
          <p:cNvPr id="261" name="Shape 261"/>
          <p:cNvSpPr txBox="1"/>
          <p:nvPr/>
        </p:nvSpPr>
        <p:spPr>
          <a:xfrm flipH="1">
            <a:off x="2957848" y="4701676"/>
            <a:ext cx="6276304" cy="6347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0A89CDA-3561-481F-2049-0D97199896C0}"/>
              </a:ext>
            </a:extLst>
          </p:cNvPr>
          <p:cNvSpPr txBox="1"/>
          <p:nvPr/>
        </p:nvSpPr>
        <p:spPr>
          <a:xfrm>
            <a:off x="4601459" y="5639091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Monnier</a:t>
            </a:r>
          </a:p>
        </p:txBody>
      </p:sp>
      <p:pic>
        <p:nvPicPr>
          <p:cNvPr id="4" name="Image 3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04223D0B-73A8-C02E-33BD-80DA99A3F7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09" y="5318060"/>
            <a:ext cx="1238839" cy="1238839"/>
          </a:xfrm>
          <a:prstGeom prst="rect">
            <a:avLst/>
          </a:prstGeom>
        </p:spPr>
      </p:pic>
      <p:pic>
        <p:nvPicPr>
          <p:cNvPr id="5" name="Image 4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14022ECC-F5AD-A8D6-D5FB-E49B1C491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2" y="5318060"/>
            <a:ext cx="1238839" cy="12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0891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6100441" y="701747"/>
            <a:ext cx="1802095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ISSUE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991496" y="1103292"/>
            <a:ext cx="5139068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find back Information</a:t>
            </a:r>
          </a:p>
        </p:txBody>
      </p:sp>
      <p:sp>
        <p:nvSpPr>
          <p:cNvPr id="299" name="Shape 299"/>
          <p:cNvSpPr/>
          <p:nvPr/>
        </p:nvSpPr>
        <p:spPr>
          <a:xfrm>
            <a:off x="6028671" y="2476688"/>
            <a:ext cx="5139069" cy="11503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Knowledge seen and documented in a previous job</a:t>
            </a:r>
            <a:b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Shape 300"/>
          <p:cNvSpPr/>
          <p:nvPr/>
        </p:nvSpPr>
        <p:spPr>
          <a:xfrm>
            <a:off x="6986996" y="4185796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7328585" y="400220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know I have seen it</a:t>
            </a:r>
          </a:p>
        </p:txBody>
      </p:sp>
      <p:sp>
        <p:nvSpPr>
          <p:cNvPr id="302" name="Shape 302"/>
          <p:cNvSpPr/>
          <p:nvPr/>
        </p:nvSpPr>
        <p:spPr>
          <a:xfrm>
            <a:off x="6986996" y="55494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7328585" y="536588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Lost information</a:t>
            </a:r>
          </a:p>
        </p:txBody>
      </p:sp>
      <p:sp>
        <p:nvSpPr>
          <p:cNvPr id="304" name="Shape 304"/>
          <p:cNvSpPr/>
          <p:nvPr/>
        </p:nvSpPr>
        <p:spPr>
          <a:xfrm>
            <a:off x="6986996" y="48640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7328585" y="4680485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 to find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27273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589731" y="2929541"/>
            <a:ext cx="5237500" cy="1788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Atomic Note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Reference Note to Note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Notes Indexes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Niklas </a:t>
            </a:r>
            <a:r>
              <a:rPr lang="fr-FR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Luhmann</a:t>
            </a: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=&gt; 90 000 notes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589731" y="1759797"/>
            <a:ext cx="405110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0850" y="666750"/>
            <a:ext cx="2108200" cy="5711825"/>
          </a:xfrm>
          <a:prstGeom prst="rect">
            <a:avLst/>
          </a:prstGeom>
          <a:solidFill>
            <a:srgbClr val="212325"/>
          </a:solidFill>
          <a:ln>
            <a:noFill/>
          </a:ln>
        </p:spPr>
      </p:pic>
      <p:sp>
        <p:nvSpPr>
          <p:cNvPr id="5" name="Shape 315">
            <a:extLst>
              <a:ext uri="{FF2B5EF4-FFF2-40B4-BE49-F238E27FC236}">
                <a16:creationId xmlns:a16="http://schemas.microsoft.com/office/drawing/2014/main" id="{D3532666-D54A-F366-FA40-E44144D75F97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B524E-094D-1AF0-A4F0-342033810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5" t="3967" r="50000" b="845"/>
          <a:stretch/>
        </p:blipFill>
        <p:spPr bwMode="auto">
          <a:xfrm>
            <a:off x="9340850" y="666750"/>
            <a:ext cx="2108200" cy="57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9FDB06B-2E41-152F-93DD-95908A04E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7" t="822" r="17386" b="6820"/>
          <a:stretch/>
        </p:blipFill>
        <p:spPr bwMode="auto">
          <a:xfrm>
            <a:off x="6795294" y="666750"/>
            <a:ext cx="2225675" cy="57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06D91D2-E98D-75B6-9044-525C6EA804CE}"/>
              </a:ext>
            </a:extLst>
          </p:cNvPr>
          <p:cNvSpPr txBox="1"/>
          <p:nvPr/>
        </p:nvSpPr>
        <p:spPr>
          <a:xfrm>
            <a:off x="2902437" y="1852324"/>
            <a:ext cx="3427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F2222C-7534-D983-4AF1-D25BB282C676}"/>
              </a:ext>
            </a:extLst>
          </p:cNvPr>
          <p:cNvSpPr txBox="1"/>
          <p:nvPr/>
        </p:nvSpPr>
        <p:spPr>
          <a:xfrm>
            <a:off x="5597021" y="6201539"/>
            <a:ext cx="15856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Notes box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252191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/>
        </p:nvSpPr>
        <p:spPr>
          <a:xfrm>
            <a:off x="7216765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</a:t>
            </a:r>
          </a:p>
        </p:txBody>
      </p:sp>
      <p:sp>
        <p:nvSpPr>
          <p:cNvPr id="1144" name="Shape 1144"/>
          <p:cNvSpPr/>
          <p:nvPr/>
        </p:nvSpPr>
        <p:spPr>
          <a:xfrm>
            <a:off x="5866803" y="5599912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</a:t>
            </a:r>
          </a:p>
        </p:txBody>
      </p:sp>
      <p:sp>
        <p:nvSpPr>
          <p:cNvPr id="1145" name="Shape 1145"/>
          <p:cNvSpPr/>
          <p:nvPr/>
        </p:nvSpPr>
        <p:spPr>
          <a:xfrm>
            <a:off x="4590453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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5233869" y="2938528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Atomic Note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6429717" y="1707138"/>
            <a:ext cx="180897" cy="1808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6976756" y="1595590"/>
            <a:ext cx="522153" cy="522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791963" y="1442329"/>
            <a:ext cx="180897" cy="18089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498910" y="1536223"/>
            <a:ext cx="275894" cy="2758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66421" y="4176753"/>
            <a:ext cx="553988" cy="553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435701" y="4640291"/>
            <a:ext cx="180897" cy="180897"/>
          </a:xfrm>
          <a:prstGeom prst="ellipse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526150" y="4150698"/>
            <a:ext cx="376055" cy="376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75182" y="4883545"/>
            <a:ext cx="90448" cy="90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5088644" y="5710058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5446124" y="6114305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5287813" y="5300171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5005210" y="6281453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17420" y="4164488"/>
            <a:ext cx="219720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Opposit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902206" y="4335426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774805" y="1674170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270324" y="1532777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Theme / Question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65944" y="3334130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Similar</a:t>
            </a: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4357124" y="5839651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1577020" y="5675531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Lead to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665079" y="1579898"/>
            <a:ext cx="386682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Exploration Compass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2010B9-192A-D10B-26FC-DE639C2A73BF}"/>
              </a:ext>
            </a:extLst>
          </p:cNvPr>
          <p:cNvGrpSpPr/>
          <p:nvPr/>
        </p:nvGrpSpPr>
        <p:grpSpPr>
          <a:xfrm>
            <a:off x="5560203" y="1999192"/>
            <a:ext cx="1071592" cy="956364"/>
            <a:chOff x="5560205" y="1999192"/>
            <a:chExt cx="1071592" cy="956364"/>
          </a:xfrm>
        </p:grpSpPr>
        <p:sp>
          <p:nvSpPr>
            <p:cNvPr id="1136" name="Shape 1136"/>
            <p:cNvSpPr/>
            <p:nvPr/>
          </p:nvSpPr>
          <p:spPr>
            <a:xfrm>
              <a:off x="5560205" y="1999192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45D2FA1-8820-D915-5F2E-34ADF819C6B1}"/>
                </a:ext>
              </a:extLst>
            </p:cNvPr>
            <p:cNvSpPr txBox="1"/>
            <p:nvPr/>
          </p:nvSpPr>
          <p:spPr>
            <a:xfrm>
              <a:off x="5810318" y="233251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3D005D8-9C95-E7C1-996A-0724F26A063B}"/>
              </a:ext>
            </a:extLst>
          </p:cNvPr>
          <p:cNvGrpSpPr/>
          <p:nvPr/>
        </p:nvGrpSpPr>
        <p:grpSpPr>
          <a:xfrm>
            <a:off x="5560203" y="4504640"/>
            <a:ext cx="1071592" cy="956364"/>
            <a:chOff x="5610879" y="4504640"/>
            <a:chExt cx="1071592" cy="956364"/>
          </a:xfrm>
        </p:grpSpPr>
        <p:sp>
          <p:nvSpPr>
            <p:cNvPr id="3" name="Shape 1136">
              <a:extLst>
                <a:ext uri="{FF2B5EF4-FFF2-40B4-BE49-F238E27FC236}">
                  <a16:creationId xmlns:a16="http://schemas.microsoft.com/office/drawing/2014/main" id="{8D521B19-5A66-5039-E259-421115DDDDBF}"/>
                </a:ext>
              </a:extLst>
            </p:cNvPr>
            <p:cNvSpPr/>
            <p:nvPr/>
          </p:nvSpPr>
          <p:spPr>
            <a:xfrm rot="10800000">
              <a:off x="5610879" y="4504640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B58ED6F-29DC-E265-CFD1-3E5461008823}"/>
                </a:ext>
              </a:extLst>
            </p:cNvPr>
            <p:cNvSpPr txBox="1"/>
            <p:nvPr/>
          </p:nvSpPr>
          <p:spPr>
            <a:xfrm>
              <a:off x="5848575" y="4635778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58A9961-AE40-2F15-24B2-7DDE1ECF8090}"/>
              </a:ext>
            </a:extLst>
          </p:cNvPr>
          <p:cNvGrpSpPr/>
          <p:nvPr/>
        </p:nvGrpSpPr>
        <p:grpSpPr>
          <a:xfrm>
            <a:off x="6968345" y="3187562"/>
            <a:ext cx="956364" cy="1071592"/>
            <a:chOff x="6968345" y="3182751"/>
            <a:chExt cx="956364" cy="1071592"/>
          </a:xfrm>
        </p:grpSpPr>
        <p:sp>
          <p:nvSpPr>
            <p:cNvPr id="4" name="Shape 1136">
              <a:extLst>
                <a:ext uri="{FF2B5EF4-FFF2-40B4-BE49-F238E27FC236}">
                  <a16:creationId xmlns:a16="http://schemas.microsoft.com/office/drawing/2014/main" id="{0781A3D8-7A88-AEE1-CC33-3511A912862E}"/>
                </a:ext>
              </a:extLst>
            </p:cNvPr>
            <p:cNvSpPr/>
            <p:nvPr/>
          </p:nvSpPr>
          <p:spPr>
            <a:xfrm rot="5400000">
              <a:off x="6910731" y="3240365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E2AB237-E67B-6293-E07E-21FB7761B829}"/>
                </a:ext>
              </a:extLst>
            </p:cNvPr>
            <p:cNvSpPr txBox="1"/>
            <p:nvPr/>
          </p:nvSpPr>
          <p:spPr>
            <a:xfrm>
              <a:off x="7020691" y="344890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CC1373F-EA21-82AA-907C-6B96AE2ED53D}"/>
              </a:ext>
            </a:extLst>
          </p:cNvPr>
          <p:cNvGrpSpPr/>
          <p:nvPr/>
        </p:nvGrpSpPr>
        <p:grpSpPr>
          <a:xfrm>
            <a:off x="4270837" y="3187562"/>
            <a:ext cx="956364" cy="1071592"/>
            <a:chOff x="4270837" y="3171737"/>
            <a:chExt cx="956364" cy="1071592"/>
          </a:xfrm>
        </p:grpSpPr>
        <p:sp>
          <p:nvSpPr>
            <p:cNvPr id="5" name="Shape 1136">
              <a:extLst>
                <a:ext uri="{FF2B5EF4-FFF2-40B4-BE49-F238E27FC236}">
                  <a16:creationId xmlns:a16="http://schemas.microsoft.com/office/drawing/2014/main" id="{459F6C5E-15C6-D173-7C7C-EDE7B92C779E}"/>
                </a:ext>
              </a:extLst>
            </p:cNvPr>
            <p:cNvSpPr/>
            <p:nvPr/>
          </p:nvSpPr>
          <p:spPr>
            <a:xfrm rot="16200000">
              <a:off x="4213223" y="3229351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F9627C5-D3C0-02FA-3E84-3DB5DDBC3C47}"/>
                </a:ext>
              </a:extLst>
            </p:cNvPr>
            <p:cNvSpPr txBox="1"/>
            <p:nvPr/>
          </p:nvSpPr>
          <p:spPr>
            <a:xfrm>
              <a:off x="4583785" y="3453744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</a:t>
              </a:r>
            </a:p>
          </p:txBody>
        </p:sp>
      </p:grpSp>
      <p:sp>
        <p:nvSpPr>
          <p:cNvPr id="10" name="Shape 315">
            <a:extLst>
              <a:ext uri="{FF2B5EF4-FFF2-40B4-BE49-F238E27FC236}">
                <a16:creationId xmlns:a16="http://schemas.microsoft.com/office/drawing/2014/main" id="{E1403825-1B8E-7A31-6ADC-94A114DE377F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063445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413DAEC4-FD7B-BB85-5FC4-A7F74C1E50EE}"/>
              </a:ext>
            </a:extLst>
          </p:cNvPr>
          <p:cNvCxnSpPr>
            <a:stCxn id="562" idx="7"/>
            <a:endCxn id="565" idx="1"/>
          </p:cNvCxnSpPr>
          <p:nvPr/>
        </p:nvCxnSpPr>
        <p:spPr>
          <a:xfrm rot="5400000" flipH="1" flipV="1">
            <a:off x="6096000" y="1282996"/>
            <a:ext cx="12700" cy="6036153"/>
          </a:xfrm>
          <a:prstGeom prst="curvedConnector3">
            <a:avLst>
              <a:gd name="adj1" fmla="val 4980047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0" name="Shape 560"/>
          <p:cNvSpPr txBox="1"/>
          <p:nvPr/>
        </p:nvSpPr>
        <p:spPr>
          <a:xfrm>
            <a:off x="4445551" y="2386525"/>
            <a:ext cx="330090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2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2488019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1507279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FLEETING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 the fly</a:t>
            </a:r>
          </a:p>
        </p:txBody>
      </p:sp>
      <p:sp>
        <p:nvSpPr>
          <p:cNvPr id="564" name="Shape 564"/>
          <p:cNvSpPr/>
          <p:nvPr/>
        </p:nvSpPr>
        <p:spPr>
          <a:xfrm>
            <a:off x="5750442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9012865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3783667" y="2970080"/>
            <a:ext cx="4624664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i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 of notes</a:t>
            </a:r>
          </a:p>
        </p:txBody>
      </p:sp>
      <p:sp>
        <p:nvSpPr>
          <p:cNvPr id="570" name="Shape 570"/>
          <p:cNvSpPr/>
          <p:nvPr/>
        </p:nvSpPr>
        <p:spPr>
          <a:xfrm>
            <a:off x="4769701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LECTURE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Sources</a:t>
            </a: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 read later</a:t>
            </a:r>
          </a:p>
        </p:txBody>
      </p:sp>
      <p:sp>
        <p:nvSpPr>
          <p:cNvPr id="571" name="Shape 571"/>
          <p:cNvSpPr/>
          <p:nvPr/>
        </p:nvSpPr>
        <p:spPr>
          <a:xfrm>
            <a:off x="8032125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PERMANENT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Knowledge</a:t>
            </a: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Reappropriated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07DF303-A9BD-FAD1-3880-32EAAC9E4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9760" y="4431731"/>
            <a:ext cx="238337" cy="238337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36B7C45F-5BB2-844D-CAAE-9BF0C0775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2813" y="4433644"/>
            <a:ext cx="266163" cy="236589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11D98B1-53CB-EDBD-B43F-133B86CEB5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3874" y="4427205"/>
            <a:ext cx="277969" cy="27796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F42B42-0208-CBD7-7238-05447D9D963A}"/>
              </a:ext>
            </a:extLst>
          </p:cNvPr>
          <p:cNvSpPr txBox="1"/>
          <p:nvPr/>
        </p:nvSpPr>
        <p:spPr>
          <a:xfrm>
            <a:off x="5451950" y="3655579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201025E-F7E6-F93B-10E3-92D948DEDEF1}"/>
              </a:ext>
            </a:extLst>
          </p:cNvPr>
          <p:cNvCxnSpPr>
            <a:stCxn id="565" idx="2"/>
            <a:endCxn id="564" idx="6"/>
          </p:cNvCxnSpPr>
          <p:nvPr/>
        </p:nvCxnSpPr>
        <p:spPr>
          <a:xfrm flipH="1">
            <a:off x="6441559" y="4545419"/>
            <a:ext cx="25713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BFA3F9B-A29F-4079-5C71-3227F23A4196}"/>
              </a:ext>
            </a:extLst>
          </p:cNvPr>
          <p:cNvSpPr txBox="1"/>
          <p:nvPr/>
        </p:nvSpPr>
        <p:spPr>
          <a:xfrm>
            <a:off x="7224769" y="4545418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Refer</a:t>
            </a:r>
            <a:endParaRPr lang="fr-FR" sz="11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A8EDF099-2848-492F-FA85-81563A9BCE0B}"/>
              </a:ext>
            </a:extLst>
          </p:cNvPr>
          <p:cNvCxnSpPr>
            <a:stCxn id="565" idx="6"/>
            <a:endCxn id="565" idx="0"/>
          </p:cNvCxnSpPr>
          <p:nvPr/>
        </p:nvCxnSpPr>
        <p:spPr>
          <a:xfrm flipH="1" flipV="1">
            <a:off x="9358424" y="4199860"/>
            <a:ext cx="345558" cy="345559"/>
          </a:xfrm>
          <a:prstGeom prst="curvedConnector4">
            <a:avLst>
              <a:gd name="adj1" fmla="val -66154"/>
              <a:gd name="adj2" fmla="val 16615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F64E60E-3878-80CC-3133-5F659B961D4F}"/>
              </a:ext>
            </a:extLst>
          </p:cNvPr>
          <p:cNvSpPr txBox="1"/>
          <p:nvPr/>
        </p:nvSpPr>
        <p:spPr>
          <a:xfrm>
            <a:off x="9060038" y="3685746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Refer</a:t>
            </a:r>
            <a:endParaRPr lang="fr-FR" sz="11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CD6B25-5D11-7DFD-2513-0D41784CF842}"/>
              </a:ext>
            </a:extLst>
          </p:cNvPr>
          <p:cNvSpPr/>
          <p:nvPr/>
        </p:nvSpPr>
        <p:spPr>
          <a:xfrm>
            <a:off x="0" y="0"/>
            <a:ext cx="12192000" cy="1860290"/>
          </a:xfrm>
          <a:prstGeom prst="rect">
            <a:avLst/>
          </a:prstGeom>
          <a:solidFill>
            <a:srgbClr val="333639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hape 315">
            <a:extLst>
              <a:ext uri="{FF2B5EF4-FFF2-40B4-BE49-F238E27FC236}">
                <a16:creationId xmlns:a16="http://schemas.microsoft.com/office/drawing/2014/main" id="{CFCCCA90-B943-0D43-8C8F-6BC1D3D95B75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DISCOVERY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387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/>
        </p:nvSpPr>
        <p:spPr>
          <a:xfrm>
            <a:off x="5560205" y="2356133"/>
            <a:ext cx="1071592" cy="9563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64901" y="0"/>
                  <a:pt x="68906" y="3754"/>
                  <a:pt x="72011" y="11262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47988" y="11262"/>
                </a:lnTo>
                <a:cubicBezTo>
                  <a:pt x="51093" y="3754"/>
                  <a:pt x="55098" y="0"/>
                  <a:pt x="6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Shape 1137"/>
          <p:cNvSpPr/>
          <p:nvPr/>
        </p:nvSpPr>
        <p:spPr>
          <a:xfrm>
            <a:off x="6832400" y="3461753"/>
            <a:ext cx="1084844" cy="1006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06439" y="16678"/>
                </a:lnTo>
                <a:cubicBezTo>
                  <a:pt x="115478" y="18242"/>
                  <a:pt x="120000" y="22243"/>
                  <a:pt x="120000" y="28680"/>
                </a:cubicBezTo>
                <a:cubicBezTo>
                  <a:pt x="120000" y="32507"/>
                  <a:pt x="117900" y="36681"/>
                  <a:pt x="113704" y="41203"/>
                </a:cubicBezTo>
                <a:lnTo>
                  <a:pt x="38721" y="120000"/>
                </a:lnTo>
                <a:lnTo>
                  <a:pt x="47201" y="10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4274757" y="3461753"/>
            <a:ext cx="1084845" cy="10073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72798" y="101664"/>
                </a:lnTo>
                <a:lnTo>
                  <a:pt x="81312" y="120000"/>
                </a:lnTo>
                <a:lnTo>
                  <a:pt x="6053" y="41179"/>
                </a:lnTo>
                <a:cubicBezTo>
                  <a:pt x="2017" y="36485"/>
                  <a:pt x="0" y="32313"/>
                  <a:pt x="0" y="28663"/>
                </a:cubicBezTo>
                <a:cubicBezTo>
                  <a:pt x="0" y="22230"/>
                  <a:pt x="4519" y="18231"/>
                  <a:pt x="13560" y="16668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Shape 1139"/>
          <p:cNvSpPr/>
          <p:nvPr/>
        </p:nvSpPr>
        <p:spPr>
          <a:xfrm>
            <a:off x="6154342" y="4671353"/>
            <a:ext cx="1101814" cy="11587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26" y="0"/>
                </a:moveTo>
                <a:lnTo>
                  <a:pt x="119762" y="104132"/>
                </a:lnTo>
                <a:cubicBezTo>
                  <a:pt x="119921" y="105189"/>
                  <a:pt x="120000" y="106700"/>
                  <a:pt x="120000" y="108665"/>
                </a:cubicBezTo>
                <a:cubicBezTo>
                  <a:pt x="120000" y="111839"/>
                  <a:pt x="119166" y="114521"/>
                  <a:pt x="117497" y="116712"/>
                </a:cubicBezTo>
                <a:cubicBezTo>
                  <a:pt x="115828" y="118905"/>
                  <a:pt x="113404" y="120000"/>
                  <a:pt x="110225" y="120000"/>
                </a:cubicBezTo>
                <a:cubicBezTo>
                  <a:pt x="107205" y="120000"/>
                  <a:pt x="104026" y="119093"/>
                  <a:pt x="100689" y="117279"/>
                </a:cubicBezTo>
                <a:lnTo>
                  <a:pt x="0" y="66955"/>
                </a:lnTo>
                <a:lnTo>
                  <a:pt x="65720" y="66955"/>
                </a:lnTo>
                <a:lnTo>
                  <a:pt x="10092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Shape 1140"/>
          <p:cNvSpPr/>
          <p:nvPr/>
        </p:nvSpPr>
        <p:spPr>
          <a:xfrm>
            <a:off x="4933648" y="4671355"/>
            <a:ext cx="1104010" cy="11587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274" y="0"/>
                </a:moveTo>
                <a:lnTo>
                  <a:pt x="54410" y="66955"/>
                </a:lnTo>
                <a:lnTo>
                  <a:pt x="120000" y="66955"/>
                </a:lnTo>
                <a:lnTo>
                  <a:pt x="19509" y="117279"/>
                </a:lnTo>
                <a:cubicBezTo>
                  <a:pt x="16019" y="119093"/>
                  <a:pt x="12847" y="120000"/>
                  <a:pt x="9993" y="120000"/>
                </a:cubicBezTo>
                <a:cubicBezTo>
                  <a:pt x="6662" y="120000"/>
                  <a:pt x="4163" y="118905"/>
                  <a:pt x="2497" y="116712"/>
                </a:cubicBezTo>
                <a:cubicBezTo>
                  <a:pt x="831" y="114521"/>
                  <a:pt x="0" y="111839"/>
                  <a:pt x="0" y="108665"/>
                </a:cubicBezTo>
                <a:cubicBezTo>
                  <a:pt x="0" y="107759"/>
                  <a:pt x="158" y="106247"/>
                  <a:pt x="475" y="104132"/>
                </a:cubicBezTo>
                <a:lnTo>
                  <a:pt x="19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5233869" y="3489109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 taking Application</a:t>
            </a:r>
            <a:b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Second brain</a:t>
            </a:r>
          </a:p>
        </p:txBody>
      </p:sp>
      <p:sp>
        <p:nvSpPr>
          <p:cNvPr id="1147" name="Shape 1147"/>
          <p:cNvSpPr/>
          <p:nvPr/>
        </p:nvSpPr>
        <p:spPr>
          <a:xfrm>
            <a:off x="6629400" y="2251153"/>
            <a:ext cx="180897" cy="180897"/>
          </a:xfrm>
          <a:prstGeom prst="ellipse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7176439" y="2139605"/>
            <a:ext cx="522153" cy="5221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991646" y="1986344"/>
            <a:ext cx="180897" cy="180897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698593" y="2080238"/>
            <a:ext cx="275894" cy="275894"/>
          </a:xfrm>
          <a:prstGeom prst="ellipse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15231" y="2962497"/>
            <a:ext cx="553988" cy="55398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384511" y="3426035"/>
            <a:ext cx="180897" cy="180897"/>
          </a:xfrm>
          <a:prstGeom prst="ellipse">
            <a:avLst/>
          </a:prstGeom>
          <a:solidFill>
            <a:schemeClr val="accent2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474960" y="2936442"/>
            <a:ext cx="376055" cy="3760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23992" y="3669289"/>
            <a:ext cx="90448" cy="90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7977125" y="5454007"/>
            <a:ext cx="309001" cy="3090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7917243" y="5734816"/>
            <a:ext cx="154500" cy="15450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7509450" y="5889317"/>
            <a:ext cx="278506" cy="278506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4243823" y="5358760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4601303" y="5763007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4442992" y="4948873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4160389" y="5930155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5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46839" y="2797942"/>
            <a:ext cx="225021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Organization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Full search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Handle Fleeting/Lecture/Permanent</a:t>
            </a: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851016" y="3121170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68" name="Shape 1168"/>
          <p:cNvCxnSpPr>
            <a:stCxn id="1155" idx="6"/>
          </p:cNvCxnSpPr>
          <p:nvPr/>
        </p:nvCxnSpPr>
        <p:spPr>
          <a:xfrm>
            <a:off x="8286126" y="5608507"/>
            <a:ext cx="1000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69" name="Shape 1169"/>
          <p:cNvSpPr/>
          <p:nvPr/>
        </p:nvSpPr>
        <p:spPr>
          <a:xfrm>
            <a:off x="9335385" y="5273142"/>
            <a:ext cx="2596235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Customization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Appearance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Features</a:t>
            </a: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974488" y="2218185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496642" y="1597250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Quick Add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Easy Navigate</a:t>
            </a: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44700" y="3160533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Synchronise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Perso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Pro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Smartphone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3512303" y="5488353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733749" y="5238469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Formalize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Standardize Note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Shape 1176"/>
          <p:cNvSpPr/>
          <p:nvPr/>
        </p:nvSpPr>
        <p:spPr>
          <a:xfrm>
            <a:off x="7338600" y="5101657"/>
            <a:ext cx="449356" cy="449356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Shape 1177"/>
          <p:cNvSpPr txBox="1"/>
          <p:nvPr/>
        </p:nvSpPr>
        <p:spPr>
          <a:xfrm>
            <a:off x="1028700" y="943048"/>
            <a:ext cx="150940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SEARCH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919755" y="1344592"/>
            <a:ext cx="379783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Need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1884906-4A5A-0CDC-33F5-227EFBB95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211" y="3645473"/>
            <a:ext cx="369331" cy="36933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60E13D5-B4A2-AB43-AB14-BF3D6735A4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297" y="3643840"/>
            <a:ext cx="415496" cy="36933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E260676-EF34-86EC-94A8-65841DFD10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7987" y="5294495"/>
            <a:ext cx="349080" cy="34908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8A7536C-B834-4EF6-EA5D-C9001E4839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21024" y="5300934"/>
            <a:ext cx="338608" cy="33860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9C28EBB-CD63-0D73-8865-DAC4246128D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9289" y="2785805"/>
            <a:ext cx="353419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8328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Shape 1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90" y="2019300"/>
            <a:ext cx="4883360" cy="348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Shape 1468"/>
          <p:cNvSpPr/>
          <p:nvPr/>
        </p:nvSpPr>
        <p:spPr>
          <a:xfrm>
            <a:off x="6934217" y="1544046"/>
            <a:ext cx="4186788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 taking Application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464485" y="3459289"/>
            <a:ext cx="591020" cy="591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8231186" y="337726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Markdown Format</a:t>
            </a:r>
          </a:p>
        </p:txBody>
      </p:sp>
      <p:sp>
        <p:nvSpPr>
          <p:cNvPr id="1471" name="Shape 1471"/>
          <p:cNvSpPr/>
          <p:nvPr/>
        </p:nvSpPr>
        <p:spPr>
          <a:xfrm>
            <a:off x="7464485" y="5278201"/>
            <a:ext cx="591020" cy="591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8231186" y="5181886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Themes + Plugins</a:t>
            </a:r>
          </a:p>
        </p:txBody>
      </p:sp>
      <p:sp>
        <p:nvSpPr>
          <p:cNvPr id="1473" name="Shape 1473"/>
          <p:cNvSpPr/>
          <p:nvPr/>
        </p:nvSpPr>
        <p:spPr>
          <a:xfrm>
            <a:off x="7464485" y="4390944"/>
            <a:ext cx="591020" cy="591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Shape 1474"/>
          <p:cNvSpPr/>
          <p:nvPr/>
        </p:nvSpPr>
        <p:spPr>
          <a:xfrm>
            <a:off x="8231186" y="429462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Synchronization</a:t>
            </a:r>
          </a:p>
        </p:txBody>
      </p:sp>
      <p:sp>
        <p:nvSpPr>
          <p:cNvPr id="1475" name="Shape 1475"/>
          <p:cNvSpPr/>
          <p:nvPr/>
        </p:nvSpPr>
        <p:spPr>
          <a:xfrm>
            <a:off x="7625996" y="3631967"/>
            <a:ext cx="267998" cy="2456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220" y="53493"/>
                </a:moveTo>
                <a:cubicBezTo>
                  <a:pt x="80220" y="66506"/>
                  <a:pt x="80220" y="66506"/>
                  <a:pt x="80220" y="66506"/>
                </a:cubicBezTo>
                <a:cubicBezTo>
                  <a:pt x="80220" y="66506"/>
                  <a:pt x="79558" y="67228"/>
                  <a:pt x="79558" y="67951"/>
                </a:cubicBezTo>
                <a:cubicBezTo>
                  <a:pt x="79558" y="67951"/>
                  <a:pt x="78895" y="68674"/>
                  <a:pt x="78232" y="68674"/>
                </a:cubicBezTo>
                <a:cubicBezTo>
                  <a:pt x="68950" y="70120"/>
                  <a:pt x="68950" y="70120"/>
                  <a:pt x="68950" y="70120"/>
                </a:cubicBezTo>
                <a:cubicBezTo>
                  <a:pt x="68287" y="71566"/>
                  <a:pt x="67624" y="73734"/>
                  <a:pt x="66961" y="75180"/>
                </a:cubicBezTo>
                <a:cubicBezTo>
                  <a:pt x="68287" y="77349"/>
                  <a:pt x="70276" y="80240"/>
                  <a:pt x="72265" y="83132"/>
                </a:cubicBezTo>
                <a:cubicBezTo>
                  <a:pt x="72928" y="83855"/>
                  <a:pt x="72928" y="83855"/>
                  <a:pt x="72928" y="84578"/>
                </a:cubicBezTo>
                <a:cubicBezTo>
                  <a:pt x="72928" y="85301"/>
                  <a:pt x="72928" y="85301"/>
                  <a:pt x="72265" y="86024"/>
                </a:cubicBezTo>
                <a:cubicBezTo>
                  <a:pt x="71602" y="87469"/>
                  <a:pt x="69613" y="88915"/>
                  <a:pt x="66961" y="91807"/>
                </a:cubicBezTo>
                <a:cubicBezTo>
                  <a:pt x="64972" y="94698"/>
                  <a:pt x="62983" y="96144"/>
                  <a:pt x="62320" y="96144"/>
                </a:cubicBezTo>
                <a:cubicBezTo>
                  <a:pt x="61657" y="96144"/>
                  <a:pt x="61657" y="96144"/>
                  <a:pt x="60994" y="95421"/>
                </a:cubicBezTo>
                <a:cubicBezTo>
                  <a:pt x="53701" y="89638"/>
                  <a:pt x="53701" y="89638"/>
                  <a:pt x="53701" y="89638"/>
                </a:cubicBezTo>
                <a:cubicBezTo>
                  <a:pt x="52375" y="90361"/>
                  <a:pt x="50386" y="91084"/>
                  <a:pt x="49060" y="91807"/>
                </a:cubicBezTo>
                <a:cubicBezTo>
                  <a:pt x="48397" y="96144"/>
                  <a:pt x="47734" y="99759"/>
                  <a:pt x="47734" y="101927"/>
                </a:cubicBezTo>
                <a:cubicBezTo>
                  <a:pt x="47071" y="103373"/>
                  <a:pt x="46408" y="103373"/>
                  <a:pt x="45745" y="103373"/>
                </a:cubicBezTo>
                <a:cubicBezTo>
                  <a:pt x="33812" y="103373"/>
                  <a:pt x="33812" y="103373"/>
                  <a:pt x="33812" y="103373"/>
                </a:cubicBezTo>
                <a:cubicBezTo>
                  <a:pt x="33812" y="103373"/>
                  <a:pt x="33149" y="103373"/>
                  <a:pt x="32486" y="103373"/>
                </a:cubicBezTo>
                <a:cubicBezTo>
                  <a:pt x="32486" y="102650"/>
                  <a:pt x="32486" y="102650"/>
                  <a:pt x="31823" y="101927"/>
                </a:cubicBezTo>
                <a:cubicBezTo>
                  <a:pt x="30497" y="91807"/>
                  <a:pt x="30497" y="91807"/>
                  <a:pt x="30497" y="91807"/>
                </a:cubicBezTo>
                <a:cubicBezTo>
                  <a:pt x="29171" y="91084"/>
                  <a:pt x="27845" y="90361"/>
                  <a:pt x="25856" y="89638"/>
                </a:cubicBezTo>
                <a:cubicBezTo>
                  <a:pt x="18563" y="95421"/>
                  <a:pt x="18563" y="95421"/>
                  <a:pt x="18563" y="95421"/>
                </a:cubicBezTo>
                <a:cubicBezTo>
                  <a:pt x="18563" y="96144"/>
                  <a:pt x="17900" y="96144"/>
                  <a:pt x="17237" y="96144"/>
                </a:cubicBezTo>
                <a:cubicBezTo>
                  <a:pt x="16574" y="96144"/>
                  <a:pt x="16574" y="96144"/>
                  <a:pt x="15911" y="95421"/>
                </a:cubicBezTo>
                <a:cubicBezTo>
                  <a:pt x="9944" y="89638"/>
                  <a:pt x="7292" y="86024"/>
                  <a:pt x="7292" y="84578"/>
                </a:cubicBezTo>
                <a:cubicBezTo>
                  <a:pt x="7292" y="83855"/>
                  <a:pt x="7292" y="83855"/>
                  <a:pt x="7292" y="83132"/>
                </a:cubicBezTo>
                <a:cubicBezTo>
                  <a:pt x="7955" y="82409"/>
                  <a:pt x="8618" y="81686"/>
                  <a:pt x="9944" y="79518"/>
                </a:cubicBezTo>
                <a:cubicBezTo>
                  <a:pt x="11270" y="78072"/>
                  <a:pt x="12596" y="76626"/>
                  <a:pt x="13259" y="75180"/>
                </a:cubicBezTo>
                <a:cubicBezTo>
                  <a:pt x="11933" y="73734"/>
                  <a:pt x="11270" y="71566"/>
                  <a:pt x="10607" y="70120"/>
                </a:cubicBezTo>
                <a:cubicBezTo>
                  <a:pt x="1325" y="67951"/>
                  <a:pt x="1325" y="67951"/>
                  <a:pt x="1325" y="67951"/>
                </a:cubicBezTo>
                <a:cubicBezTo>
                  <a:pt x="662" y="67951"/>
                  <a:pt x="662" y="67951"/>
                  <a:pt x="0" y="67228"/>
                </a:cubicBezTo>
                <a:cubicBezTo>
                  <a:pt x="0" y="67228"/>
                  <a:pt x="0" y="66506"/>
                  <a:pt x="0" y="66506"/>
                </a:cubicBezTo>
                <a:cubicBezTo>
                  <a:pt x="0" y="53493"/>
                  <a:pt x="0" y="53493"/>
                  <a:pt x="0" y="53493"/>
                </a:cubicBezTo>
                <a:cubicBezTo>
                  <a:pt x="0" y="52771"/>
                  <a:pt x="0" y="52771"/>
                  <a:pt x="0" y="52048"/>
                </a:cubicBezTo>
                <a:cubicBezTo>
                  <a:pt x="662" y="52048"/>
                  <a:pt x="662" y="51325"/>
                  <a:pt x="1325" y="51325"/>
                </a:cubicBezTo>
                <a:cubicBezTo>
                  <a:pt x="10607" y="49879"/>
                  <a:pt x="10607" y="49879"/>
                  <a:pt x="10607" y="49879"/>
                </a:cubicBezTo>
                <a:cubicBezTo>
                  <a:pt x="11270" y="48433"/>
                  <a:pt x="11933" y="46265"/>
                  <a:pt x="12596" y="44819"/>
                </a:cubicBezTo>
                <a:cubicBezTo>
                  <a:pt x="11270" y="42650"/>
                  <a:pt x="9281" y="39759"/>
                  <a:pt x="7292" y="36867"/>
                </a:cubicBezTo>
                <a:cubicBezTo>
                  <a:pt x="6629" y="36144"/>
                  <a:pt x="6629" y="36144"/>
                  <a:pt x="6629" y="35421"/>
                </a:cubicBezTo>
                <a:cubicBezTo>
                  <a:pt x="6629" y="34698"/>
                  <a:pt x="6629" y="34698"/>
                  <a:pt x="7292" y="33975"/>
                </a:cubicBezTo>
                <a:cubicBezTo>
                  <a:pt x="7955" y="32530"/>
                  <a:pt x="9944" y="30361"/>
                  <a:pt x="12596" y="28192"/>
                </a:cubicBezTo>
                <a:cubicBezTo>
                  <a:pt x="14585" y="25301"/>
                  <a:pt x="16574" y="23855"/>
                  <a:pt x="17237" y="23855"/>
                </a:cubicBezTo>
                <a:cubicBezTo>
                  <a:pt x="17900" y="23855"/>
                  <a:pt x="18563" y="23855"/>
                  <a:pt x="18563" y="24578"/>
                </a:cubicBezTo>
                <a:cubicBezTo>
                  <a:pt x="25856" y="30361"/>
                  <a:pt x="25856" y="30361"/>
                  <a:pt x="25856" y="30361"/>
                </a:cubicBezTo>
                <a:cubicBezTo>
                  <a:pt x="27182" y="29638"/>
                  <a:pt x="29171" y="28915"/>
                  <a:pt x="30497" y="28192"/>
                </a:cubicBezTo>
                <a:cubicBezTo>
                  <a:pt x="31160" y="23132"/>
                  <a:pt x="31823" y="20240"/>
                  <a:pt x="31823" y="18072"/>
                </a:cubicBezTo>
                <a:cubicBezTo>
                  <a:pt x="32486" y="16626"/>
                  <a:pt x="33149" y="15903"/>
                  <a:pt x="33812" y="15903"/>
                </a:cubicBezTo>
                <a:cubicBezTo>
                  <a:pt x="45745" y="15903"/>
                  <a:pt x="45745" y="15903"/>
                  <a:pt x="45745" y="15903"/>
                </a:cubicBezTo>
                <a:cubicBezTo>
                  <a:pt x="46408" y="15903"/>
                  <a:pt x="46408" y="16626"/>
                  <a:pt x="47071" y="16626"/>
                </a:cubicBezTo>
                <a:cubicBezTo>
                  <a:pt x="47071" y="17349"/>
                  <a:pt x="47734" y="17349"/>
                  <a:pt x="47734" y="18072"/>
                </a:cubicBezTo>
                <a:cubicBezTo>
                  <a:pt x="49060" y="28192"/>
                  <a:pt x="49060" y="28192"/>
                  <a:pt x="49060" y="28192"/>
                </a:cubicBezTo>
                <a:cubicBezTo>
                  <a:pt x="50386" y="28915"/>
                  <a:pt x="51712" y="29638"/>
                  <a:pt x="53701" y="30361"/>
                </a:cubicBezTo>
                <a:cubicBezTo>
                  <a:pt x="60994" y="24578"/>
                  <a:pt x="60994" y="24578"/>
                  <a:pt x="60994" y="24578"/>
                </a:cubicBezTo>
                <a:cubicBezTo>
                  <a:pt x="61657" y="23855"/>
                  <a:pt x="61657" y="23855"/>
                  <a:pt x="62320" y="23855"/>
                </a:cubicBezTo>
                <a:cubicBezTo>
                  <a:pt x="62983" y="23855"/>
                  <a:pt x="62983" y="23855"/>
                  <a:pt x="63646" y="24578"/>
                </a:cubicBezTo>
                <a:cubicBezTo>
                  <a:pt x="69613" y="30361"/>
                  <a:pt x="72928" y="33975"/>
                  <a:pt x="72928" y="35421"/>
                </a:cubicBezTo>
                <a:cubicBezTo>
                  <a:pt x="72928" y="36144"/>
                  <a:pt x="72265" y="36144"/>
                  <a:pt x="72265" y="36867"/>
                </a:cubicBezTo>
                <a:cubicBezTo>
                  <a:pt x="71602" y="37590"/>
                  <a:pt x="70939" y="39036"/>
                  <a:pt x="69613" y="40481"/>
                </a:cubicBezTo>
                <a:cubicBezTo>
                  <a:pt x="68287" y="41927"/>
                  <a:pt x="67624" y="43373"/>
                  <a:pt x="66961" y="44819"/>
                </a:cubicBezTo>
                <a:cubicBezTo>
                  <a:pt x="67624" y="46987"/>
                  <a:pt x="68287" y="48433"/>
                  <a:pt x="68950" y="49879"/>
                </a:cubicBezTo>
                <a:cubicBezTo>
                  <a:pt x="78232" y="52048"/>
                  <a:pt x="78232" y="52048"/>
                  <a:pt x="78232" y="52048"/>
                </a:cubicBezTo>
                <a:cubicBezTo>
                  <a:pt x="78895" y="52048"/>
                  <a:pt x="79558" y="52048"/>
                  <a:pt x="79558" y="52771"/>
                </a:cubicBezTo>
                <a:cubicBezTo>
                  <a:pt x="79558" y="52771"/>
                  <a:pt x="80220" y="53493"/>
                  <a:pt x="80220" y="53493"/>
                </a:cubicBezTo>
                <a:close/>
                <a:moveTo>
                  <a:pt x="51049" y="72289"/>
                </a:moveTo>
                <a:cubicBezTo>
                  <a:pt x="54364" y="68674"/>
                  <a:pt x="55690" y="65060"/>
                  <a:pt x="55690" y="59999"/>
                </a:cubicBezTo>
                <a:cubicBezTo>
                  <a:pt x="55690" y="54939"/>
                  <a:pt x="54364" y="51325"/>
                  <a:pt x="51049" y="47710"/>
                </a:cubicBezTo>
                <a:cubicBezTo>
                  <a:pt x="47734" y="44096"/>
                  <a:pt x="44419" y="42650"/>
                  <a:pt x="39779" y="42650"/>
                </a:cubicBezTo>
                <a:cubicBezTo>
                  <a:pt x="35138" y="42650"/>
                  <a:pt x="31823" y="44096"/>
                  <a:pt x="28508" y="47710"/>
                </a:cubicBezTo>
                <a:cubicBezTo>
                  <a:pt x="25193" y="51325"/>
                  <a:pt x="23867" y="54939"/>
                  <a:pt x="23867" y="59999"/>
                </a:cubicBezTo>
                <a:cubicBezTo>
                  <a:pt x="23867" y="65060"/>
                  <a:pt x="25193" y="68674"/>
                  <a:pt x="28508" y="72289"/>
                </a:cubicBezTo>
                <a:cubicBezTo>
                  <a:pt x="31823" y="75903"/>
                  <a:pt x="35138" y="77349"/>
                  <a:pt x="39779" y="77349"/>
                </a:cubicBezTo>
                <a:cubicBezTo>
                  <a:pt x="44419" y="77349"/>
                  <a:pt x="47734" y="75903"/>
                  <a:pt x="51049" y="72289"/>
                </a:cubicBezTo>
                <a:close/>
                <a:moveTo>
                  <a:pt x="120000" y="20240"/>
                </a:moveTo>
                <a:cubicBezTo>
                  <a:pt x="120000" y="29638"/>
                  <a:pt x="120000" y="29638"/>
                  <a:pt x="120000" y="29638"/>
                </a:cubicBezTo>
                <a:cubicBezTo>
                  <a:pt x="120000" y="30361"/>
                  <a:pt x="116685" y="31084"/>
                  <a:pt x="110718" y="31807"/>
                </a:cubicBezTo>
                <a:cubicBezTo>
                  <a:pt x="110055" y="33253"/>
                  <a:pt x="109392" y="33975"/>
                  <a:pt x="108729" y="35421"/>
                </a:cubicBezTo>
                <a:cubicBezTo>
                  <a:pt x="110718" y="40481"/>
                  <a:pt x="112044" y="43373"/>
                  <a:pt x="112044" y="44819"/>
                </a:cubicBezTo>
                <a:cubicBezTo>
                  <a:pt x="112044" y="44819"/>
                  <a:pt x="112044" y="45542"/>
                  <a:pt x="112044" y="45542"/>
                </a:cubicBezTo>
                <a:cubicBezTo>
                  <a:pt x="106740" y="48433"/>
                  <a:pt x="104088" y="49879"/>
                  <a:pt x="104088" y="49879"/>
                </a:cubicBezTo>
                <a:cubicBezTo>
                  <a:pt x="103425" y="49879"/>
                  <a:pt x="102762" y="49156"/>
                  <a:pt x="101436" y="46987"/>
                </a:cubicBezTo>
                <a:cubicBezTo>
                  <a:pt x="99447" y="44819"/>
                  <a:pt x="98784" y="43373"/>
                  <a:pt x="98121" y="42650"/>
                </a:cubicBezTo>
                <a:cubicBezTo>
                  <a:pt x="96795" y="42650"/>
                  <a:pt x="96132" y="42650"/>
                  <a:pt x="96132" y="42650"/>
                </a:cubicBezTo>
                <a:cubicBezTo>
                  <a:pt x="95469" y="42650"/>
                  <a:pt x="94806" y="42650"/>
                  <a:pt x="94143" y="42650"/>
                </a:cubicBezTo>
                <a:cubicBezTo>
                  <a:pt x="93480" y="43373"/>
                  <a:pt x="92154" y="44819"/>
                  <a:pt x="90828" y="46987"/>
                </a:cubicBezTo>
                <a:cubicBezTo>
                  <a:pt x="89502" y="49156"/>
                  <a:pt x="88176" y="49879"/>
                  <a:pt x="88176" y="49879"/>
                </a:cubicBezTo>
                <a:cubicBezTo>
                  <a:pt x="88176" y="49879"/>
                  <a:pt x="85524" y="48433"/>
                  <a:pt x="80220" y="45542"/>
                </a:cubicBezTo>
                <a:cubicBezTo>
                  <a:pt x="80220" y="45542"/>
                  <a:pt x="80220" y="44819"/>
                  <a:pt x="80220" y="44819"/>
                </a:cubicBezTo>
                <a:cubicBezTo>
                  <a:pt x="80220" y="43373"/>
                  <a:pt x="80883" y="40481"/>
                  <a:pt x="82872" y="35421"/>
                </a:cubicBezTo>
                <a:cubicBezTo>
                  <a:pt x="82209" y="33975"/>
                  <a:pt x="81546" y="33253"/>
                  <a:pt x="81546" y="31807"/>
                </a:cubicBezTo>
                <a:cubicBezTo>
                  <a:pt x="74917" y="31084"/>
                  <a:pt x="72265" y="30361"/>
                  <a:pt x="72265" y="29638"/>
                </a:cubicBezTo>
                <a:cubicBezTo>
                  <a:pt x="72265" y="20240"/>
                  <a:pt x="72265" y="20240"/>
                  <a:pt x="72265" y="20240"/>
                </a:cubicBezTo>
                <a:cubicBezTo>
                  <a:pt x="72265" y="19518"/>
                  <a:pt x="74917" y="18795"/>
                  <a:pt x="81546" y="18072"/>
                </a:cubicBezTo>
                <a:cubicBezTo>
                  <a:pt x="81546" y="16626"/>
                  <a:pt x="82209" y="15903"/>
                  <a:pt x="82872" y="14457"/>
                </a:cubicBezTo>
                <a:cubicBezTo>
                  <a:pt x="80883" y="9397"/>
                  <a:pt x="80220" y="6506"/>
                  <a:pt x="80220" y="5060"/>
                </a:cubicBezTo>
                <a:cubicBezTo>
                  <a:pt x="80220" y="5060"/>
                  <a:pt x="80220" y="5060"/>
                  <a:pt x="80220" y="4337"/>
                </a:cubicBezTo>
                <a:cubicBezTo>
                  <a:pt x="80220" y="4337"/>
                  <a:pt x="80883" y="4337"/>
                  <a:pt x="82209" y="2891"/>
                </a:cubicBezTo>
                <a:cubicBezTo>
                  <a:pt x="83535" y="2168"/>
                  <a:pt x="84861" y="1445"/>
                  <a:pt x="86187" y="722"/>
                </a:cubicBezTo>
                <a:cubicBezTo>
                  <a:pt x="87513" y="0"/>
                  <a:pt x="88176" y="0"/>
                  <a:pt x="88176" y="0"/>
                </a:cubicBezTo>
                <a:cubicBezTo>
                  <a:pt x="88176" y="0"/>
                  <a:pt x="89502" y="722"/>
                  <a:pt x="90828" y="2891"/>
                </a:cubicBezTo>
                <a:cubicBezTo>
                  <a:pt x="92154" y="5060"/>
                  <a:pt x="93480" y="6506"/>
                  <a:pt x="94143" y="7951"/>
                </a:cubicBezTo>
                <a:cubicBezTo>
                  <a:pt x="94806" y="7228"/>
                  <a:pt x="95469" y="7228"/>
                  <a:pt x="96132" y="7228"/>
                </a:cubicBezTo>
                <a:cubicBezTo>
                  <a:pt x="96132" y="7228"/>
                  <a:pt x="96795" y="7228"/>
                  <a:pt x="98121" y="7951"/>
                </a:cubicBezTo>
                <a:cubicBezTo>
                  <a:pt x="100110" y="4337"/>
                  <a:pt x="102099" y="2168"/>
                  <a:pt x="103425" y="0"/>
                </a:cubicBezTo>
                <a:cubicBezTo>
                  <a:pt x="104088" y="0"/>
                  <a:pt x="104088" y="0"/>
                  <a:pt x="104088" y="0"/>
                </a:cubicBezTo>
                <a:cubicBezTo>
                  <a:pt x="104088" y="0"/>
                  <a:pt x="106740" y="1445"/>
                  <a:pt x="112044" y="4337"/>
                </a:cubicBezTo>
                <a:cubicBezTo>
                  <a:pt x="112044" y="5060"/>
                  <a:pt x="112044" y="5060"/>
                  <a:pt x="112044" y="5060"/>
                </a:cubicBezTo>
                <a:cubicBezTo>
                  <a:pt x="112044" y="6506"/>
                  <a:pt x="110718" y="9397"/>
                  <a:pt x="108729" y="14457"/>
                </a:cubicBezTo>
                <a:cubicBezTo>
                  <a:pt x="109392" y="15903"/>
                  <a:pt x="110055" y="16626"/>
                  <a:pt x="110718" y="18072"/>
                </a:cubicBezTo>
                <a:cubicBezTo>
                  <a:pt x="116685" y="18795"/>
                  <a:pt x="120000" y="19518"/>
                  <a:pt x="120000" y="20240"/>
                </a:cubicBezTo>
                <a:close/>
                <a:moveTo>
                  <a:pt x="120000" y="90361"/>
                </a:moveTo>
                <a:cubicBezTo>
                  <a:pt x="120000" y="99759"/>
                  <a:pt x="120000" y="99759"/>
                  <a:pt x="120000" y="99759"/>
                </a:cubicBezTo>
                <a:cubicBezTo>
                  <a:pt x="120000" y="100481"/>
                  <a:pt x="116685" y="101204"/>
                  <a:pt x="110718" y="101927"/>
                </a:cubicBezTo>
                <a:cubicBezTo>
                  <a:pt x="110055" y="103373"/>
                  <a:pt x="109392" y="104096"/>
                  <a:pt x="108729" y="105542"/>
                </a:cubicBezTo>
                <a:cubicBezTo>
                  <a:pt x="110718" y="110602"/>
                  <a:pt x="112044" y="113493"/>
                  <a:pt x="112044" y="114939"/>
                </a:cubicBezTo>
                <a:cubicBezTo>
                  <a:pt x="112044" y="114939"/>
                  <a:pt x="112044" y="114939"/>
                  <a:pt x="112044" y="115662"/>
                </a:cubicBezTo>
                <a:cubicBezTo>
                  <a:pt x="106740" y="118554"/>
                  <a:pt x="104088" y="119999"/>
                  <a:pt x="104088" y="119999"/>
                </a:cubicBezTo>
                <a:cubicBezTo>
                  <a:pt x="103425" y="119999"/>
                  <a:pt x="102762" y="119277"/>
                  <a:pt x="101436" y="117108"/>
                </a:cubicBezTo>
                <a:cubicBezTo>
                  <a:pt x="99447" y="114939"/>
                  <a:pt x="98784" y="113493"/>
                  <a:pt x="98121" y="112048"/>
                </a:cubicBezTo>
                <a:cubicBezTo>
                  <a:pt x="96795" y="112048"/>
                  <a:pt x="96132" y="112771"/>
                  <a:pt x="96132" y="112771"/>
                </a:cubicBezTo>
                <a:cubicBezTo>
                  <a:pt x="95469" y="112771"/>
                  <a:pt x="94806" y="112048"/>
                  <a:pt x="94143" y="112048"/>
                </a:cubicBezTo>
                <a:cubicBezTo>
                  <a:pt x="93480" y="113493"/>
                  <a:pt x="92154" y="114939"/>
                  <a:pt x="90828" y="117108"/>
                </a:cubicBezTo>
                <a:cubicBezTo>
                  <a:pt x="89502" y="119277"/>
                  <a:pt x="88176" y="119999"/>
                  <a:pt x="88176" y="119999"/>
                </a:cubicBezTo>
                <a:cubicBezTo>
                  <a:pt x="88176" y="119999"/>
                  <a:pt x="85524" y="118554"/>
                  <a:pt x="80220" y="115662"/>
                </a:cubicBezTo>
                <a:cubicBezTo>
                  <a:pt x="80220" y="114939"/>
                  <a:pt x="80220" y="114939"/>
                  <a:pt x="80220" y="114939"/>
                </a:cubicBezTo>
                <a:cubicBezTo>
                  <a:pt x="80220" y="113493"/>
                  <a:pt x="80883" y="110602"/>
                  <a:pt x="82872" y="105542"/>
                </a:cubicBezTo>
                <a:cubicBezTo>
                  <a:pt x="82209" y="104096"/>
                  <a:pt x="81546" y="103373"/>
                  <a:pt x="81546" y="101927"/>
                </a:cubicBezTo>
                <a:cubicBezTo>
                  <a:pt x="74917" y="101204"/>
                  <a:pt x="72265" y="100481"/>
                  <a:pt x="72265" y="99759"/>
                </a:cubicBezTo>
                <a:cubicBezTo>
                  <a:pt x="72265" y="90361"/>
                  <a:pt x="72265" y="90361"/>
                  <a:pt x="72265" y="90361"/>
                </a:cubicBezTo>
                <a:cubicBezTo>
                  <a:pt x="72265" y="89638"/>
                  <a:pt x="74917" y="88915"/>
                  <a:pt x="81546" y="88192"/>
                </a:cubicBezTo>
                <a:cubicBezTo>
                  <a:pt x="81546" y="86746"/>
                  <a:pt x="82209" y="85301"/>
                  <a:pt x="82872" y="84578"/>
                </a:cubicBezTo>
                <a:cubicBezTo>
                  <a:pt x="80883" y="79518"/>
                  <a:pt x="80220" y="75903"/>
                  <a:pt x="80220" y="75180"/>
                </a:cubicBezTo>
                <a:cubicBezTo>
                  <a:pt x="80220" y="75180"/>
                  <a:pt x="80220" y="74457"/>
                  <a:pt x="80220" y="74457"/>
                </a:cubicBezTo>
                <a:cubicBezTo>
                  <a:pt x="80220" y="74457"/>
                  <a:pt x="80883" y="73734"/>
                  <a:pt x="82209" y="73012"/>
                </a:cubicBezTo>
                <a:cubicBezTo>
                  <a:pt x="83535" y="72289"/>
                  <a:pt x="84861" y="71566"/>
                  <a:pt x="86187" y="70843"/>
                </a:cubicBezTo>
                <a:cubicBezTo>
                  <a:pt x="87513" y="70120"/>
                  <a:pt x="88176" y="70120"/>
                  <a:pt x="88176" y="70120"/>
                </a:cubicBezTo>
                <a:cubicBezTo>
                  <a:pt x="88176" y="70120"/>
                  <a:pt x="89502" y="70843"/>
                  <a:pt x="90828" y="73012"/>
                </a:cubicBezTo>
                <a:cubicBezTo>
                  <a:pt x="92154" y="75180"/>
                  <a:pt x="93480" y="76626"/>
                  <a:pt x="94143" y="77349"/>
                </a:cubicBezTo>
                <a:cubicBezTo>
                  <a:pt x="94806" y="77349"/>
                  <a:pt x="95469" y="77349"/>
                  <a:pt x="96132" y="77349"/>
                </a:cubicBezTo>
                <a:cubicBezTo>
                  <a:pt x="96132" y="77349"/>
                  <a:pt x="96795" y="77349"/>
                  <a:pt x="98121" y="77349"/>
                </a:cubicBezTo>
                <a:cubicBezTo>
                  <a:pt x="100110" y="74457"/>
                  <a:pt x="102099" y="71566"/>
                  <a:pt x="103425" y="70120"/>
                </a:cubicBezTo>
                <a:cubicBezTo>
                  <a:pt x="104088" y="70120"/>
                  <a:pt x="104088" y="70120"/>
                  <a:pt x="104088" y="70120"/>
                </a:cubicBezTo>
                <a:cubicBezTo>
                  <a:pt x="104088" y="70120"/>
                  <a:pt x="106740" y="71566"/>
                  <a:pt x="112044" y="74457"/>
                </a:cubicBezTo>
                <a:cubicBezTo>
                  <a:pt x="112044" y="74457"/>
                  <a:pt x="112044" y="75180"/>
                  <a:pt x="112044" y="75180"/>
                </a:cubicBezTo>
                <a:cubicBezTo>
                  <a:pt x="112044" y="75903"/>
                  <a:pt x="110718" y="79518"/>
                  <a:pt x="108729" y="84578"/>
                </a:cubicBezTo>
                <a:cubicBezTo>
                  <a:pt x="109392" y="85301"/>
                  <a:pt x="110055" y="86746"/>
                  <a:pt x="110718" y="88192"/>
                </a:cubicBezTo>
                <a:cubicBezTo>
                  <a:pt x="116685" y="88915"/>
                  <a:pt x="120000" y="89638"/>
                  <a:pt x="120000" y="90361"/>
                </a:cubicBezTo>
                <a:close/>
                <a:moveTo>
                  <a:pt x="104088" y="25301"/>
                </a:moveTo>
                <a:cubicBezTo>
                  <a:pt x="104088" y="22409"/>
                  <a:pt x="103425" y="20240"/>
                  <a:pt x="101436" y="18795"/>
                </a:cubicBezTo>
                <a:cubicBezTo>
                  <a:pt x="100110" y="17349"/>
                  <a:pt x="98121" y="15903"/>
                  <a:pt x="96132" y="15903"/>
                </a:cubicBezTo>
                <a:cubicBezTo>
                  <a:pt x="94143" y="15903"/>
                  <a:pt x="92154" y="17349"/>
                  <a:pt x="90165" y="18795"/>
                </a:cubicBezTo>
                <a:cubicBezTo>
                  <a:pt x="88839" y="20240"/>
                  <a:pt x="88176" y="22409"/>
                  <a:pt x="88176" y="25301"/>
                </a:cubicBezTo>
                <a:cubicBezTo>
                  <a:pt x="88176" y="27469"/>
                  <a:pt x="88839" y="29638"/>
                  <a:pt x="90165" y="31084"/>
                </a:cubicBezTo>
                <a:cubicBezTo>
                  <a:pt x="92154" y="32530"/>
                  <a:pt x="93480" y="33975"/>
                  <a:pt x="96132" y="33975"/>
                </a:cubicBezTo>
                <a:cubicBezTo>
                  <a:pt x="98121" y="33975"/>
                  <a:pt x="100110" y="32530"/>
                  <a:pt x="101436" y="31084"/>
                </a:cubicBezTo>
                <a:cubicBezTo>
                  <a:pt x="103425" y="29638"/>
                  <a:pt x="104088" y="27469"/>
                  <a:pt x="104088" y="25301"/>
                </a:cubicBezTo>
                <a:close/>
                <a:moveTo>
                  <a:pt x="104088" y="94698"/>
                </a:moveTo>
                <a:cubicBezTo>
                  <a:pt x="104088" y="92530"/>
                  <a:pt x="103425" y="90361"/>
                  <a:pt x="101436" y="88915"/>
                </a:cubicBezTo>
                <a:cubicBezTo>
                  <a:pt x="100110" y="86746"/>
                  <a:pt x="98121" y="86024"/>
                  <a:pt x="96132" y="86024"/>
                </a:cubicBezTo>
                <a:cubicBezTo>
                  <a:pt x="94143" y="86024"/>
                  <a:pt x="92154" y="86746"/>
                  <a:pt x="90165" y="88915"/>
                </a:cubicBezTo>
                <a:cubicBezTo>
                  <a:pt x="88839" y="90361"/>
                  <a:pt x="88176" y="92530"/>
                  <a:pt x="88176" y="94698"/>
                </a:cubicBezTo>
                <a:cubicBezTo>
                  <a:pt x="88176" y="97590"/>
                  <a:pt x="88839" y="99759"/>
                  <a:pt x="90165" y="101204"/>
                </a:cubicBezTo>
                <a:cubicBezTo>
                  <a:pt x="92154" y="102650"/>
                  <a:pt x="93480" y="103373"/>
                  <a:pt x="96132" y="103373"/>
                </a:cubicBezTo>
                <a:cubicBezTo>
                  <a:pt x="98121" y="103373"/>
                  <a:pt x="100110" y="102650"/>
                  <a:pt x="101436" y="101204"/>
                </a:cubicBezTo>
                <a:cubicBezTo>
                  <a:pt x="103425" y="99759"/>
                  <a:pt x="104088" y="97590"/>
                  <a:pt x="104088" y="9469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6" name="Shape 1476"/>
          <p:cNvSpPr/>
          <p:nvPr/>
        </p:nvSpPr>
        <p:spPr>
          <a:xfrm>
            <a:off x="7633813" y="4574139"/>
            <a:ext cx="252365" cy="2166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764" y="20547"/>
                </a:moveTo>
                <a:cubicBezTo>
                  <a:pt x="19764" y="119999"/>
                  <a:pt x="19764" y="119999"/>
                  <a:pt x="19764" y="119999"/>
                </a:cubicBezTo>
                <a:cubicBezTo>
                  <a:pt x="15529" y="119999"/>
                  <a:pt x="15529" y="119999"/>
                  <a:pt x="15529" y="119999"/>
                </a:cubicBezTo>
                <a:cubicBezTo>
                  <a:pt x="11294" y="119999"/>
                  <a:pt x="7764" y="117534"/>
                  <a:pt x="4941" y="114246"/>
                </a:cubicBezTo>
                <a:cubicBezTo>
                  <a:pt x="1411" y="110958"/>
                  <a:pt x="0" y="106849"/>
                  <a:pt x="0" y="101917"/>
                </a:cubicBezTo>
                <a:cubicBezTo>
                  <a:pt x="0" y="37808"/>
                  <a:pt x="0" y="37808"/>
                  <a:pt x="0" y="37808"/>
                </a:cubicBezTo>
                <a:cubicBezTo>
                  <a:pt x="0" y="32876"/>
                  <a:pt x="1411" y="28767"/>
                  <a:pt x="4941" y="25479"/>
                </a:cubicBezTo>
                <a:cubicBezTo>
                  <a:pt x="7764" y="22191"/>
                  <a:pt x="11294" y="20547"/>
                  <a:pt x="15529" y="20547"/>
                </a:cubicBezTo>
                <a:lnTo>
                  <a:pt x="19764" y="20547"/>
                </a:lnTo>
                <a:close/>
                <a:moveTo>
                  <a:pt x="93882" y="20547"/>
                </a:moveTo>
                <a:cubicBezTo>
                  <a:pt x="93882" y="119999"/>
                  <a:pt x="93882" y="119999"/>
                  <a:pt x="93882" y="119999"/>
                </a:cubicBezTo>
                <a:cubicBezTo>
                  <a:pt x="26117" y="119999"/>
                  <a:pt x="26117" y="119999"/>
                  <a:pt x="26117" y="119999"/>
                </a:cubicBezTo>
                <a:cubicBezTo>
                  <a:pt x="26117" y="20547"/>
                  <a:pt x="26117" y="20547"/>
                  <a:pt x="26117" y="20547"/>
                </a:cubicBezTo>
                <a:cubicBezTo>
                  <a:pt x="34588" y="20547"/>
                  <a:pt x="34588" y="20547"/>
                  <a:pt x="34588" y="20547"/>
                </a:cubicBezTo>
                <a:cubicBezTo>
                  <a:pt x="34588" y="7397"/>
                  <a:pt x="34588" y="7397"/>
                  <a:pt x="34588" y="7397"/>
                </a:cubicBezTo>
                <a:cubicBezTo>
                  <a:pt x="34588" y="5753"/>
                  <a:pt x="35294" y="4109"/>
                  <a:pt x="36000" y="2465"/>
                </a:cubicBezTo>
                <a:cubicBezTo>
                  <a:pt x="37411" y="821"/>
                  <a:pt x="38823" y="0"/>
                  <a:pt x="40941" y="0"/>
                </a:cubicBezTo>
                <a:cubicBezTo>
                  <a:pt x="79058" y="0"/>
                  <a:pt x="79058" y="0"/>
                  <a:pt x="79058" y="0"/>
                </a:cubicBezTo>
                <a:cubicBezTo>
                  <a:pt x="81176" y="0"/>
                  <a:pt x="82588" y="821"/>
                  <a:pt x="84000" y="2465"/>
                </a:cubicBezTo>
                <a:cubicBezTo>
                  <a:pt x="84705" y="4109"/>
                  <a:pt x="85411" y="5753"/>
                  <a:pt x="85411" y="7397"/>
                </a:cubicBezTo>
                <a:cubicBezTo>
                  <a:pt x="85411" y="20547"/>
                  <a:pt x="85411" y="20547"/>
                  <a:pt x="85411" y="20547"/>
                </a:cubicBezTo>
                <a:lnTo>
                  <a:pt x="93882" y="20547"/>
                </a:lnTo>
                <a:close/>
                <a:moveTo>
                  <a:pt x="43058" y="20547"/>
                </a:moveTo>
                <a:cubicBezTo>
                  <a:pt x="76941" y="20547"/>
                  <a:pt x="76941" y="20547"/>
                  <a:pt x="76941" y="20547"/>
                </a:cubicBezTo>
                <a:cubicBezTo>
                  <a:pt x="76941" y="9863"/>
                  <a:pt x="76941" y="9863"/>
                  <a:pt x="76941" y="9863"/>
                </a:cubicBezTo>
                <a:cubicBezTo>
                  <a:pt x="43058" y="9863"/>
                  <a:pt x="43058" y="9863"/>
                  <a:pt x="43058" y="9863"/>
                </a:cubicBezTo>
                <a:lnTo>
                  <a:pt x="43058" y="20547"/>
                </a:lnTo>
                <a:close/>
                <a:moveTo>
                  <a:pt x="120000" y="37808"/>
                </a:moveTo>
                <a:cubicBezTo>
                  <a:pt x="120000" y="101917"/>
                  <a:pt x="120000" y="101917"/>
                  <a:pt x="120000" y="101917"/>
                </a:cubicBezTo>
                <a:cubicBezTo>
                  <a:pt x="120000" y="106849"/>
                  <a:pt x="118588" y="110958"/>
                  <a:pt x="115764" y="114246"/>
                </a:cubicBezTo>
                <a:cubicBezTo>
                  <a:pt x="112235" y="117534"/>
                  <a:pt x="108705" y="119999"/>
                  <a:pt x="105176" y="119999"/>
                </a:cubicBezTo>
                <a:cubicBezTo>
                  <a:pt x="100941" y="119999"/>
                  <a:pt x="100941" y="119999"/>
                  <a:pt x="100941" y="119999"/>
                </a:cubicBezTo>
                <a:cubicBezTo>
                  <a:pt x="100941" y="20547"/>
                  <a:pt x="100941" y="20547"/>
                  <a:pt x="100941" y="20547"/>
                </a:cubicBezTo>
                <a:cubicBezTo>
                  <a:pt x="105176" y="20547"/>
                  <a:pt x="105176" y="20547"/>
                  <a:pt x="105176" y="20547"/>
                </a:cubicBezTo>
                <a:cubicBezTo>
                  <a:pt x="108705" y="20547"/>
                  <a:pt x="112235" y="22191"/>
                  <a:pt x="115764" y="25479"/>
                </a:cubicBezTo>
                <a:cubicBezTo>
                  <a:pt x="118588" y="28767"/>
                  <a:pt x="120000" y="32876"/>
                  <a:pt x="120000" y="378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Shape 1477"/>
          <p:cNvSpPr/>
          <p:nvPr/>
        </p:nvSpPr>
        <p:spPr>
          <a:xfrm>
            <a:off x="7652796" y="5454760"/>
            <a:ext cx="214396" cy="2143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833" y="21666"/>
                </a:moveTo>
                <a:cubicBezTo>
                  <a:pt x="98333" y="54166"/>
                  <a:pt x="98333" y="54166"/>
                  <a:pt x="98333" y="54166"/>
                </a:cubicBezTo>
                <a:cubicBezTo>
                  <a:pt x="33333" y="120000"/>
                  <a:pt x="33333" y="120000"/>
                  <a:pt x="33333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86666"/>
                  <a:pt x="0" y="86666"/>
                  <a:pt x="0" y="86666"/>
                </a:cubicBezTo>
                <a:lnTo>
                  <a:pt x="65833" y="21666"/>
                </a:lnTo>
                <a:close/>
                <a:moveTo>
                  <a:pt x="29166" y="109166"/>
                </a:moveTo>
                <a:cubicBezTo>
                  <a:pt x="35833" y="102500"/>
                  <a:pt x="35833" y="102500"/>
                  <a:pt x="35833" y="102500"/>
                </a:cubicBezTo>
                <a:cubicBezTo>
                  <a:pt x="17500" y="84166"/>
                  <a:pt x="17500" y="84166"/>
                  <a:pt x="17500" y="84166"/>
                </a:cubicBezTo>
                <a:cubicBezTo>
                  <a:pt x="10833" y="90833"/>
                  <a:pt x="10833" y="90833"/>
                  <a:pt x="10833" y="90833"/>
                </a:cubicBezTo>
                <a:cubicBezTo>
                  <a:pt x="10833" y="99166"/>
                  <a:pt x="10833" y="99166"/>
                  <a:pt x="10833" y="99166"/>
                </a:cubicBezTo>
                <a:cubicBezTo>
                  <a:pt x="20833" y="99166"/>
                  <a:pt x="20833" y="99166"/>
                  <a:pt x="20833" y="99166"/>
                </a:cubicBezTo>
                <a:cubicBezTo>
                  <a:pt x="20833" y="109166"/>
                  <a:pt x="20833" y="109166"/>
                  <a:pt x="20833" y="109166"/>
                </a:cubicBezTo>
                <a:lnTo>
                  <a:pt x="29166" y="109166"/>
                </a:lnTo>
                <a:close/>
                <a:moveTo>
                  <a:pt x="70000" y="36666"/>
                </a:moveTo>
                <a:cubicBezTo>
                  <a:pt x="70000" y="35000"/>
                  <a:pt x="70000" y="35000"/>
                  <a:pt x="68333" y="35000"/>
                </a:cubicBezTo>
                <a:cubicBezTo>
                  <a:pt x="68333" y="35000"/>
                  <a:pt x="67500" y="35000"/>
                  <a:pt x="67500" y="35000"/>
                </a:cubicBezTo>
                <a:cubicBezTo>
                  <a:pt x="24166" y="78333"/>
                  <a:pt x="24166" y="78333"/>
                  <a:pt x="24166" y="78333"/>
                </a:cubicBezTo>
                <a:cubicBezTo>
                  <a:pt x="24166" y="78333"/>
                  <a:pt x="24166" y="79166"/>
                  <a:pt x="24166" y="79166"/>
                </a:cubicBezTo>
                <a:cubicBezTo>
                  <a:pt x="24166" y="80833"/>
                  <a:pt x="24166" y="80833"/>
                  <a:pt x="25833" y="80833"/>
                </a:cubicBezTo>
                <a:cubicBezTo>
                  <a:pt x="25833" y="80833"/>
                  <a:pt x="26666" y="80833"/>
                  <a:pt x="26666" y="80833"/>
                </a:cubicBezTo>
                <a:cubicBezTo>
                  <a:pt x="70000" y="37500"/>
                  <a:pt x="70000" y="37500"/>
                  <a:pt x="70000" y="37500"/>
                </a:cubicBezTo>
                <a:cubicBezTo>
                  <a:pt x="70000" y="37500"/>
                  <a:pt x="70000" y="36666"/>
                  <a:pt x="70000" y="36666"/>
                </a:cubicBezTo>
                <a:close/>
                <a:moveTo>
                  <a:pt x="120000" y="29166"/>
                </a:moveTo>
                <a:cubicBezTo>
                  <a:pt x="120000" y="31666"/>
                  <a:pt x="119166" y="34166"/>
                  <a:pt x="116666" y="35833"/>
                </a:cubicBezTo>
                <a:cubicBezTo>
                  <a:pt x="104166" y="49166"/>
                  <a:pt x="104166" y="49166"/>
                  <a:pt x="104166" y="49166"/>
                </a:cubicBezTo>
                <a:cubicBezTo>
                  <a:pt x="70833" y="16666"/>
                  <a:pt x="70833" y="16666"/>
                  <a:pt x="70833" y="16666"/>
                </a:cubicBezTo>
                <a:cubicBezTo>
                  <a:pt x="84166" y="3333"/>
                  <a:pt x="84166" y="3333"/>
                  <a:pt x="84166" y="3333"/>
                </a:cubicBezTo>
                <a:cubicBezTo>
                  <a:pt x="85833" y="1666"/>
                  <a:pt x="88333" y="0"/>
                  <a:pt x="90833" y="0"/>
                </a:cubicBezTo>
                <a:cubicBezTo>
                  <a:pt x="94166" y="0"/>
                  <a:pt x="96666" y="1666"/>
                  <a:pt x="98333" y="3333"/>
                </a:cubicBezTo>
                <a:cubicBezTo>
                  <a:pt x="116666" y="21666"/>
                  <a:pt x="116666" y="21666"/>
                  <a:pt x="116666" y="21666"/>
                </a:cubicBezTo>
                <a:cubicBezTo>
                  <a:pt x="119166" y="24166"/>
                  <a:pt x="120000" y="25833"/>
                  <a:pt x="120000" y="2916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Shape 1478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479" name="Shape 1479"/>
          <p:cNvSpPr txBox="1"/>
          <p:nvPr/>
        </p:nvSpPr>
        <p:spPr>
          <a:xfrm>
            <a:off x="1109370" y="930400"/>
            <a:ext cx="4870243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Obsidian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5738" y="2208213"/>
            <a:ext cx="3694112" cy="2794000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3300914-8A2B-C0E4-C893-1788EC3D37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6"/>
          <a:stretch/>
        </p:blipFill>
        <p:spPr>
          <a:xfrm>
            <a:off x="1455738" y="2208213"/>
            <a:ext cx="3694112" cy="2794000"/>
          </a:xfrm>
          <a:prstGeom prst="rect">
            <a:avLst/>
          </a:prstGeom>
        </p:spPr>
      </p:pic>
      <p:pic>
        <p:nvPicPr>
          <p:cNvPr id="1481" name="Shape 14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9644" y="2322734"/>
            <a:ext cx="2802359" cy="381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A1C0204-0AD3-FED2-3BED-79F66177DB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333"/>
          <a:stretch/>
        </p:blipFill>
        <p:spPr>
          <a:xfrm>
            <a:off x="4138377" y="2612231"/>
            <a:ext cx="2219718" cy="297973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34ADE80-4242-01AE-443A-5057B54A9463}"/>
              </a:ext>
            </a:extLst>
          </p:cNvPr>
          <p:cNvSpPr txBox="1"/>
          <p:nvPr/>
        </p:nvSpPr>
        <p:spPr>
          <a:xfrm>
            <a:off x="7015162" y="2014536"/>
            <a:ext cx="37210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87941286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109370" y="930400"/>
            <a:ext cx="4283368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Personnalization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2174875"/>
            <a:ext cx="4173538" cy="2513013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FD2A525-3019-4808-74A4-C3F05E7FDB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28"/>
          <a:stretch/>
        </p:blipFill>
        <p:spPr>
          <a:xfrm>
            <a:off x="1218315" y="2160955"/>
            <a:ext cx="4188067" cy="25269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29E37D-7AE4-F65A-EE48-5D7F3F6AE4B7}"/>
              </a:ext>
            </a:extLst>
          </p:cNvPr>
          <p:cNvSpPr txBox="1"/>
          <p:nvPr/>
        </p:nvSpPr>
        <p:spPr>
          <a:xfrm>
            <a:off x="617155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Admonition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 Link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Better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Word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Block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url to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preview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iframe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Dataview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Duplicate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Editor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Syntax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Shortcodes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Toolbar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Highlightr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Homepage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Iconize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Images Plus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739F57-9C48-98CB-9366-514F802933E7}"/>
              </a:ext>
            </a:extLst>
          </p:cNvPr>
          <p:cNvSpPr txBox="1"/>
          <p:nvPr/>
        </p:nvSpPr>
        <p:spPr>
          <a:xfrm>
            <a:off x="897190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Markdown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Formatting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 Extended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MetaEdit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Refactor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Omnisearch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Plugin Update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Raindrop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ReadItLater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Recent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Regex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RSS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Style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Supercharged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 Wrangler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Templater</a:t>
            </a:r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Various Complements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YTranscript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Thème: Clair de Lune</a:t>
            </a:r>
          </a:p>
        </p:txBody>
      </p:sp>
      <p:sp>
        <p:nvSpPr>
          <p:cNvPr id="7" name="Shape 1468">
            <a:extLst>
              <a:ext uri="{FF2B5EF4-FFF2-40B4-BE49-F238E27FC236}">
                <a16:creationId xmlns:a16="http://schemas.microsoft.com/office/drawing/2014/main" id="{9676EB9C-3A0E-F67F-EAEC-5A839845BD80}"/>
              </a:ext>
            </a:extLst>
          </p:cNvPr>
          <p:cNvSpPr/>
          <p:nvPr/>
        </p:nvSpPr>
        <p:spPr>
          <a:xfrm>
            <a:off x="6006177" y="1158493"/>
            <a:ext cx="5600699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43 Plugins + 1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Thzme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5204815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|18.1|16.8"/>
</p:tagLst>
</file>

<file path=ppt/theme/theme1.xml><?xml version="1.0" encoding="utf-8"?>
<a:theme xmlns:a="http://schemas.openxmlformats.org/drawingml/2006/main" name="Office Theme">
  <a:themeElements>
    <a:clrScheme name="Custom 35">
      <a:dk1>
        <a:srgbClr val="F4F5FC"/>
      </a:dk1>
      <a:lt1>
        <a:srgbClr val="333639"/>
      </a:lt1>
      <a:dk2>
        <a:srgbClr val="353A42"/>
      </a:dk2>
      <a:lt2>
        <a:srgbClr val="FFFFFF"/>
      </a:lt2>
      <a:accent1>
        <a:srgbClr val="D70444"/>
      </a:accent1>
      <a:accent2>
        <a:srgbClr val="FFD014"/>
      </a:accent2>
      <a:accent3>
        <a:srgbClr val="99B433"/>
      </a:accent3>
      <a:accent4>
        <a:srgbClr val="F8960D"/>
      </a:accent4>
      <a:accent5>
        <a:srgbClr val="00A19C"/>
      </a:accent5>
      <a:accent6>
        <a:srgbClr val="AAB2BD"/>
      </a:accent6>
      <a:hlink>
        <a:srgbClr val="F8960D"/>
      </a:hlink>
      <a:folHlink>
        <a:srgbClr val="D704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383</Words>
  <Application>Microsoft Office PowerPoint</Application>
  <PresentationFormat>Grand écran</PresentationFormat>
  <Paragraphs>194</Paragraphs>
  <Slides>20</Slides>
  <Notes>20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Lato Bold</vt:lpstr>
      <vt:lpstr>Arial</vt:lpstr>
      <vt:lpstr>Calibri</vt:lpstr>
      <vt:lpstr>Roboto Condensed</vt:lpstr>
      <vt:lpstr>Roboto</vt:lpstr>
      <vt:lpstr>Rastanty Cortez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Antoine Monnier</cp:lastModifiedBy>
  <cp:revision>15</cp:revision>
  <dcterms:modified xsi:type="dcterms:W3CDTF">2024-02-11T13:14:55Z</dcterms:modified>
</cp:coreProperties>
</file>